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7" r:id="rId2"/>
    <p:sldId id="257" r:id="rId3"/>
    <p:sldId id="258" r:id="rId4"/>
    <p:sldId id="283" r:id="rId5"/>
    <p:sldId id="259" r:id="rId6"/>
    <p:sldId id="281" r:id="rId7"/>
    <p:sldId id="270" r:id="rId8"/>
    <p:sldId id="271" r:id="rId9"/>
    <p:sldId id="284" r:id="rId10"/>
    <p:sldId id="288" r:id="rId11"/>
    <p:sldId id="289" r:id="rId12"/>
    <p:sldId id="290" r:id="rId13"/>
    <p:sldId id="272" r:id="rId14"/>
    <p:sldId id="285" r:id="rId15"/>
    <p:sldId id="291" r:id="rId16"/>
    <p:sldId id="292" r:id="rId17"/>
    <p:sldId id="293" r:id="rId18"/>
    <p:sldId id="260" r:id="rId19"/>
    <p:sldId id="261" r:id="rId20"/>
    <p:sldId id="295" r:id="rId21"/>
    <p:sldId id="276" r:id="rId22"/>
    <p:sldId id="263" r:id="rId23"/>
    <p:sldId id="273" r:id="rId24"/>
    <p:sldId id="265" r:id="rId25"/>
    <p:sldId id="266" r:id="rId26"/>
    <p:sldId id="282" r:id="rId27"/>
    <p:sldId id="277" r:id="rId28"/>
    <p:sldId id="294" r:id="rId2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419"/>
    <a:srgbClr val="CF4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8DE75-FFEB-4177-A438-3F41C89847F3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084AA-EEA5-4B85-B045-5CF6604AA4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28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084AA-EEA5-4B85-B045-5CF6604AA44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4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084AA-EEA5-4B85-B045-5CF6604AA44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4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www.yourtrips.ro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yourtrips.ro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.jpg"/><Relationship Id="rId4" Type="http://schemas.openxmlformats.org/officeDocument/2006/relationships/hyperlink" Target="http://www.yourtrips.r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7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8" y="1958904"/>
            <a:ext cx="4525963" cy="4525963"/>
          </a:xfrm>
        </p:spPr>
      </p:pic>
      <p:sp>
        <p:nvSpPr>
          <p:cNvPr id="2" name="Rectangle 1"/>
          <p:cNvSpPr/>
          <p:nvPr/>
        </p:nvSpPr>
        <p:spPr>
          <a:xfrm>
            <a:off x="533400" y="167261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Centru</a:t>
            </a:r>
            <a:r>
              <a:rPr lang="en-US" sz="2400" dirty="0"/>
              <a:t> de </a:t>
            </a:r>
            <a:r>
              <a:rPr lang="en-US" sz="2400" dirty="0" err="1" smtClean="0"/>
              <a:t>Turism</a:t>
            </a:r>
            <a:r>
              <a:rPr lang="en-US" sz="2400" dirty="0"/>
              <a:t> </a:t>
            </a:r>
            <a:r>
              <a:rPr lang="en-US" sz="2400" dirty="0" smtClean="0"/>
              <a:t>- tur </a:t>
            </a:r>
            <a:r>
              <a:rPr lang="en-US" sz="2400" dirty="0"/>
              <a:t>de </a:t>
            </a:r>
            <a:r>
              <a:rPr lang="en-US" sz="2400" dirty="0" err="1"/>
              <a:t>agrement</a:t>
            </a:r>
            <a:r>
              <a:rPr lang="en-US" sz="2400" dirty="0"/>
              <a:t>, birdwatching, </a:t>
            </a:r>
            <a:r>
              <a:rPr lang="en-US" sz="2400" dirty="0" err="1"/>
              <a:t>fotografie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pescuit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Delta </a:t>
            </a:r>
            <a:r>
              <a:rPr lang="en-US" sz="2400" dirty="0" err="1" smtClean="0"/>
              <a:t>Dunării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478" y="5588246"/>
            <a:ext cx="385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/>
              <a:t>PELICANUL CRET - PELECANUS CRISPUS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60" y="1676400"/>
            <a:ext cx="6174740" cy="39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05478" y="5588246"/>
            <a:ext cx="3394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/>
              <a:t>STARC CENUSIU  - ARDEA CINEREA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40655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478" y="5650468"/>
            <a:ext cx="3925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</a:t>
            </a:r>
            <a:r>
              <a:rPr lang="ro-RO" dirty="0" smtClean="0"/>
              <a:t>RETE DE STUF – CIRCUS AERUGINOSUS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600200"/>
            <a:ext cx="6126480" cy="39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4321" y="2133600"/>
            <a:ext cx="36766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Capacitate de transport </a:t>
            </a:r>
            <a:r>
              <a:rPr lang="en-GB" sz="2000" dirty="0" err="1" smtClean="0"/>
              <a:t>este</a:t>
            </a:r>
            <a:r>
              <a:rPr lang="en-GB" sz="2000" dirty="0" smtClean="0"/>
              <a:t> de 20 de </a:t>
            </a:r>
            <a:r>
              <a:rPr lang="en-GB" sz="2000" dirty="0" err="1" smtClean="0"/>
              <a:t>persoane</a:t>
            </a:r>
            <a:r>
              <a:rPr lang="en-GB" sz="2000" dirty="0" smtClean="0"/>
              <a:t>:</a:t>
            </a:r>
          </a:p>
          <a:p>
            <a:r>
              <a:rPr lang="en-GB" sz="2000" dirty="0"/>
              <a:t>O</a:t>
            </a:r>
            <a:r>
              <a:rPr lang="en-GB" sz="2000" dirty="0" smtClean="0"/>
              <a:t> </a:t>
            </a:r>
            <a:r>
              <a:rPr lang="en-GB" sz="2000" dirty="0" err="1" smtClean="0"/>
              <a:t>ambarcatiune</a:t>
            </a:r>
            <a:r>
              <a:rPr lang="en-GB" sz="2000" dirty="0" smtClean="0"/>
              <a:t> de 12 </a:t>
            </a:r>
            <a:r>
              <a:rPr lang="en-GB" sz="2000" dirty="0" err="1" smtClean="0"/>
              <a:t>persoane</a:t>
            </a:r>
            <a:r>
              <a:rPr lang="en-GB" sz="2000" dirty="0" smtClean="0"/>
              <a:t>, </a:t>
            </a:r>
          </a:p>
          <a:p>
            <a:r>
              <a:rPr lang="en-GB" sz="2000" dirty="0" smtClean="0"/>
              <a:t>O </a:t>
            </a:r>
            <a:r>
              <a:rPr lang="en-GB" sz="2000" dirty="0" err="1" smtClean="0"/>
              <a:t>ambarcatiune</a:t>
            </a:r>
            <a:r>
              <a:rPr lang="en-GB" sz="2000" dirty="0" smtClean="0"/>
              <a:t> de   8 </a:t>
            </a:r>
            <a:r>
              <a:rPr lang="en-GB" sz="2000" dirty="0" err="1" smtClean="0"/>
              <a:t>persoane</a:t>
            </a:r>
            <a:r>
              <a:rPr lang="en-GB" sz="2000" dirty="0" smtClean="0"/>
              <a:t> .</a:t>
            </a:r>
          </a:p>
          <a:p>
            <a:r>
              <a:rPr lang="en-GB" u="sng" dirty="0" err="1" smtClean="0"/>
              <a:t>Istoric</a:t>
            </a:r>
            <a:r>
              <a:rPr lang="en-GB" u="sng" dirty="0" smtClean="0"/>
              <a:t>:</a:t>
            </a:r>
            <a:endParaRPr lang="en-GB" sz="20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104321" y="3881162"/>
            <a:ext cx="6649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4321" y="4114800"/>
            <a:ext cx="66493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4321" y="4648200"/>
            <a:ext cx="659039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4321" y="5181600"/>
            <a:ext cx="67355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4321" y="5772912"/>
            <a:ext cx="65903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0" y="3657600"/>
            <a:ext cx="4181475" cy="25853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 smtClean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1 – </a:t>
            </a:r>
            <a:r>
              <a:rPr lang="en-GB" dirty="0" err="1"/>
              <a:t>Tulcea</a:t>
            </a:r>
            <a:r>
              <a:rPr lang="en-GB" dirty="0"/>
              <a:t> – </a:t>
            </a:r>
            <a:r>
              <a:rPr lang="en-GB" dirty="0" err="1"/>
              <a:t>Crisan</a:t>
            </a:r>
            <a:r>
              <a:rPr lang="en-GB" dirty="0"/>
              <a:t> </a:t>
            </a:r>
          </a:p>
          <a:p>
            <a:r>
              <a:rPr lang="en-GB" dirty="0" smtClean="0"/>
              <a:t>     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2 – </a:t>
            </a:r>
            <a:r>
              <a:rPr lang="en-GB" dirty="0" err="1"/>
              <a:t>Murighiol</a:t>
            </a:r>
            <a:r>
              <a:rPr lang="en-GB" dirty="0"/>
              <a:t> – </a:t>
            </a:r>
            <a:r>
              <a:rPr lang="en-GB" dirty="0" smtClean="0"/>
              <a:t>	</a:t>
            </a:r>
            <a:r>
              <a:rPr lang="en-GB" dirty="0" err="1" smtClean="0"/>
              <a:t>Crisan</a:t>
            </a:r>
            <a:r>
              <a:rPr lang="en-GB" dirty="0" smtClean="0"/>
              <a:t> </a:t>
            </a:r>
          </a:p>
          <a:p>
            <a:r>
              <a:rPr lang="en-GB" dirty="0" smtClean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3 – </a:t>
            </a:r>
            <a:r>
              <a:rPr lang="en-GB" dirty="0" err="1"/>
              <a:t>Crisan</a:t>
            </a:r>
            <a:r>
              <a:rPr lang="en-GB" dirty="0"/>
              <a:t> – </a:t>
            </a:r>
            <a:r>
              <a:rPr lang="en-GB" dirty="0" err="1"/>
              <a:t>Letea</a:t>
            </a:r>
            <a:r>
              <a:rPr lang="en-GB" dirty="0"/>
              <a:t> – </a:t>
            </a:r>
            <a:r>
              <a:rPr lang="en-GB" dirty="0" smtClean="0"/>
              <a:t>	</a:t>
            </a:r>
            <a:r>
              <a:rPr lang="en-GB" dirty="0" err="1" smtClean="0"/>
              <a:t>Sulina</a:t>
            </a:r>
            <a:r>
              <a:rPr lang="en-GB" dirty="0" smtClean="0"/>
              <a:t> </a:t>
            </a:r>
          </a:p>
          <a:p>
            <a:r>
              <a:rPr lang="en-GB" dirty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4  </a:t>
            </a:r>
            <a:r>
              <a:rPr lang="en-GB" dirty="0"/>
              <a:t>- </a:t>
            </a:r>
            <a:r>
              <a:rPr lang="en-GB" dirty="0" err="1"/>
              <a:t>Crisan</a:t>
            </a:r>
            <a:r>
              <a:rPr lang="en-GB" dirty="0"/>
              <a:t> -</a:t>
            </a:r>
            <a:r>
              <a:rPr lang="en-GB" dirty="0" err="1" smtClean="0"/>
              <a:t>Caraorman</a:t>
            </a:r>
            <a:r>
              <a:rPr lang="en-GB" dirty="0" smtClean="0"/>
              <a:t>  </a:t>
            </a:r>
            <a:r>
              <a:rPr lang="en-GB" dirty="0"/>
              <a:t>- </a:t>
            </a:r>
            <a:r>
              <a:rPr lang="en-GB" dirty="0" smtClean="0"/>
              <a:t>	</a:t>
            </a:r>
            <a:r>
              <a:rPr lang="en-GB" dirty="0" err="1" smtClean="0"/>
              <a:t>Rosu</a:t>
            </a:r>
            <a:r>
              <a:rPr lang="en-GB" dirty="0" smtClean="0"/>
              <a:t>  </a:t>
            </a:r>
            <a:r>
              <a:rPr lang="en-GB" dirty="0"/>
              <a:t>- </a:t>
            </a:r>
            <a:r>
              <a:rPr lang="en-GB" dirty="0" smtClean="0"/>
              <a:t>	 </a:t>
            </a:r>
            <a:r>
              <a:rPr lang="en-GB" dirty="0" err="1" smtClean="0"/>
              <a:t>Sulina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5 – </a:t>
            </a:r>
            <a:r>
              <a:rPr lang="en-GB" dirty="0" err="1"/>
              <a:t>Crisan</a:t>
            </a:r>
            <a:r>
              <a:rPr lang="en-GB" dirty="0"/>
              <a:t> – </a:t>
            </a:r>
            <a:r>
              <a:rPr lang="en-GB" dirty="0" err="1"/>
              <a:t>Caraorman</a:t>
            </a:r>
            <a:r>
              <a:rPr lang="en-GB" dirty="0"/>
              <a:t>  	</a:t>
            </a:r>
            <a:r>
              <a:rPr lang="en-GB" dirty="0" smtClean="0"/>
              <a:t>lac </a:t>
            </a:r>
            <a:r>
              <a:rPr lang="en-GB" dirty="0" err="1"/>
              <a:t>Puiu</a:t>
            </a:r>
            <a:r>
              <a:rPr lang="en-GB" dirty="0"/>
              <a:t> – </a:t>
            </a:r>
            <a:r>
              <a:rPr lang="en-GB" dirty="0" smtClean="0"/>
              <a:t> Sf</a:t>
            </a:r>
            <a:r>
              <a:rPr lang="en-GB" dirty="0"/>
              <a:t>. Gheorghe </a:t>
            </a:r>
          </a:p>
        </p:txBody>
      </p:sp>
      <p:sp>
        <p:nvSpPr>
          <p:cNvPr id="63" name="Content Placeholder 1"/>
          <p:cNvSpPr txBox="1">
            <a:spLocks/>
          </p:cNvSpPr>
          <p:nvPr/>
        </p:nvSpPr>
        <p:spPr>
          <a:xfrm>
            <a:off x="198120" y="1615255"/>
            <a:ext cx="4267200" cy="518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 smtClean="0"/>
              <a:t> </a:t>
            </a:r>
            <a:r>
              <a:rPr lang="en-GB" sz="2400" b="1" dirty="0" err="1" smtClean="0"/>
              <a:t>Plimbari</a:t>
            </a:r>
            <a:r>
              <a:rPr lang="ro-RO" sz="2400" b="1" dirty="0" smtClean="0"/>
              <a:t> </a:t>
            </a:r>
            <a:r>
              <a:rPr lang="ro-RO" sz="2400" b="1" dirty="0"/>
              <a:t>de agrement </a:t>
            </a:r>
            <a:r>
              <a:rPr lang="ro-RO" sz="2400" b="1" dirty="0" smtClean="0"/>
              <a:t>:</a:t>
            </a:r>
            <a:r>
              <a:rPr lang="en-GB" sz="2400" b="1" dirty="0" smtClean="0"/>
              <a:t> </a:t>
            </a:r>
            <a:endParaRPr lang="en-GB" sz="24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628775"/>
            <a:ext cx="46577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0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54" y="1676400"/>
            <a:ext cx="6122186" cy="40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87" y="1716854"/>
            <a:ext cx="6008513" cy="39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40655"/>
            <a:ext cx="6019800" cy="40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43050"/>
            <a:ext cx="5673090" cy="42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00201"/>
            <a:ext cx="3429000" cy="685800"/>
          </a:xfrm>
        </p:spPr>
        <p:txBody>
          <a:bodyPr>
            <a:normAutofit/>
          </a:bodyPr>
          <a:lstStyle/>
          <a:p>
            <a:r>
              <a:rPr lang="en-GB" dirty="0"/>
              <a:t> </a:t>
            </a:r>
            <a:r>
              <a:rPr lang="en-GB" dirty="0" err="1" smtClean="0"/>
              <a:t>Pescuit</a:t>
            </a:r>
            <a:r>
              <a:rPr lang="en-GB" dirty="0" smtClean="0"/>
              <a:t> </a:t>
            </a:r>
            <a:r>
              <a:rPr lang="en-GB" dirty="0" err="1" smtClean="0"/>
              <a:t>sportiv</a:t>
            </a:r>
            <a:r>
              <a:rPr lang="en-GB" dirty="0" smtClean="0"/>
              <a:t> :</a:t>
            </a:r>
            <a:r>
              <a:rPr lang="en-GB" dirty="0"/>
              <a:t>  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29" y="2514600"/>
            <a:ext cx="350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/>
              <a:t>Pescuitul</a:t>
            </a:r>
            <a:r>
              <a:rPr lang="en-GB" sz="2000" dirty="0" smtClean="0"/>
              <a:t> in zona </a:t>
            </a:r>
            <a:r>
              <a:rPr lang="en-GB" sz="2000" dirty="0" err="1" smtClean="0"/>
              <a:t>Crisan</a:t>
            </a:r>
            <a:r>
              <a:rPr lang="en-GB" sz="2000" dirty="0" smtClean="0"/>
              <a:t> </a:t>
            </a:r>
            <a:r>
              <a:rPr lang="en-GB" sz="2000" dirty="0" err="1" smtClean="0"/>
              <a:t>ofera</a:t>
            </a:r>
            <a:r>
              <a:rPr lang="en-GB" sz="2000" dirty="0" smtClean="0"/>
              <a:t> </a:t>
            </a:r>
            <a:r>
              <a:rPr lang="en-GB" sz="2000" dirty="0" err="1" smtClean="0"/>
              <a:t>foarte</a:t>
            </a:r>
            <a:r>
              <a:rPr lang="en-GB" sz="2000" dirty="0" smtClean="0"/>
              <a:t> </a:t>
            </a:r>
            <a:r>
              <a:rPr lang="en-GB" sz="2000" dirty="0" err="1" smtClean="0"/>
              <a:t>multe</a:t>
            </a:r>
            <a:r>
              <a:rPr lang="en-GB" sz="2000" dirty="0" smtClean="0"/>
              <a:t> </a:t>
            </a:r>
            <a:r>
              <a:rPr lang="en-GB" sz="2000" dirty="0" err="1" smtClean="0"/>
              <a:t>posibilitati</a:t>
            </a:r>
            <a:r>
              <a:rPr lang="en-GB" sz="2000" dirty="0" smtClean="0"/>
              <a:t> </a:t>
            </a:r>
            <a:r>
              <a:rPr lang="en-GB" sz="2000" dirty="0" err="1" smtClean="0"/>
              <a:t>datorita</a:t>
            </a:r>
            <a:r>
              <a:rPr lang="en-GB" sz="2000" dirty="0" smtClean="0"/>
              <a:t> </a:t>
            </a:r>
            <a:r>
              <a:rPr lang="en-GB" sz="2000" dirty="0" err="1" smtClean="0"/>
              <a:t>amplasarii</a:t>
            </a:r>
            <a:r>
              <a:rPr lang="en-GB" sz="2000" dirty="0" smtClean="0"/>
              <a:t> </a:t>
            </a:r>
            <a:r>
              <a:rPr lang="en-GB" sz="2000" dirty="0" err="1" smtClean="0"/>
              <a:t>localitatii</a:t>
            </a:r>
            <a:r>
              <a:rPr lang="en-GB" sz="2000" dirty="0"/>
              <a:t> </a:t>
            </a:r>
            <a:r>
              <a:rPr lang="en-GB" sz="2000" dirty="0" smtClean="0"/>
              <a:t>:</a:t>
            </a:r>
          </a:p>
          <a:p>
            <a:endParaRPr lang="en-GB" sz="2000" dirty="0"/>
          </a:p>
          <a:p>
            <a:r>
              <a:rPr lang="en-GB" sz="2000" dirty="0" err="1" smtClean="0"/>
              <a:t>Dunarea</a:t>
            </a:r>
            <a:r>
              <a:rPr lang="en-GB" sz="2000" dirty="0" smtClean="0"/>
              <a:t> </a:t>
            </a:r>
            <a:r>
              <a:rPr lang="en-GB" sz="2000" dirty="0" err="1"/>
              <a:t>V</a:t>
            </a:r>
            <a:r>
              <a:rPr lang="en-GB" sz="2000" dirty="0" err="1" smtClean="0"/>
              <a:t>eche</a:t>
            </a:r>
            <a:r>
              <a:rPr lang="en-GB" sz="2000" dirty="0" smtClean="0"/>
              <a:t> </a:t>
            </a:r>
          </a:p>
          <a:p>
            <a:r>
              <a:rPr lang="en-GB" sz="2000" dirty="0" err="1" smtClean="0"/>
              <a:t>Lacurile</a:t>
            </a:r>
            <a:r>
              <a:rPr lang="en-GB" sz="2000" dirty="0" smtClean="0"/>
              <a:t> : </a:t>
            </a:r>
            <a:r>
              <a:rPr lang="en-GB" sz="2000" dirty="0" err="1" smtClean="0"/>
              <a:t>Iacob</a:t>
            </a:r>
            <a:endParaRPr lang="en-GB" sz="2000" dirty="0" smtClean="0"/>
          </a:p>
          <a:p>
            <a:r>
              <a:rPr lang="en-GB" sz="2000" dirty="0"/>
              <a:t>	</a:t>
            </a:r>
            <a:r>
              <a:rPr lang="en-GB" sz="2000" dirty="0" err="1" smtClean="0"/>
              <a:t>Bogdaproste</a:t>
            </a:r>
            <a:endParaRPr lang="en-GB" sz="2000" dirty="0" smtClean="0"/>
          </a:p>
          <a:p>
            <a:r>
              <a:rPr lang="en-GB" sz="2000" dirty="0"/>
              <a:t>	</a:t>
            </a:r>
            <a:r>
              <a:rPr lang="en-GB" sz="2000" dirty="0" smtClean="0"/>
              <a:t>3 </a:t>
            </a:r>
            <a:r>
              <a:rPr lang="en-GB" sz="2000" dirty="0" err="1" smtClean="0"/>
              <a:t>iezere</a:t>
            </a:r>
            <a:r>
              <a:rPr lang="en-GB" sz="20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40" y="2057400"/>
            <a:ext cx="5504060" cy="410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40655"/>
            <a:ext cx="5867400" cy="609600"/>
          </a:xfrm>
        </p:spPr>
        <p:txBody>
          <a:bodyPr>
            <a:normAutofit/>
          </a:bodyPr>
          <a:lstStyle/>
          <a:p>
            <a:r>
              <a:rPr lang="en-GB" sz="2400" dirty="0" err="1"/>
              <a:t>Prezentarea</a:t>
            </a:r>
            <a:r>
              <a:rPr lang="en-GB" sz="2400" dirty="0"/>
              <a:t> </a:t>
            </a:r>
            <a:r>
              <a:rPr lang="en-GB" sz="2400" dirty="0" err="1"/>
              <a:t>ofertei</a:t>
            </a:r>
            <a:r>
              <a:rPr lang="en-GB" sz="2400" dirty="0"/>
              <a:t> </a:t>
            </a:r>
            <a:r>
              <a:rPr lang="en-GB" sz="2400" dirty="0" err="1" smtClean="0"/>
              <a:t>comerciale</a:t>
            </a:r>
            <a:r>
              <a:rPr lang="en-GB" sz="2400" dirty="0" smtClean="0"/>
              <a:t> :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" y="2133600"/>
            <a:ext cx="9063990" cy="363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315200" cy="1581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73802"/>
            <a:ext cx="7315200" cy="10500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05000" y="1587954"/>
            <a:ext cx="521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Date de </a:t>
            </a:r>
            <a:r>
              <a:rPr lang="en-GB" sz="2800" dirty="0" err="1"/>
              <a:t>identificare</a:t>
            </a:r>
            <a:r>
              <a:rPr lang="en-GB" sz="2800" dirty="0"/>
              <a:t> </a:t>
            </a:r>
            <a:r>
              <a:rPr lang="en-GB" sz="2800" dirty="0" smtClean="0"/>
              <a:t>SES Your Trips </a:t>
            </a:r>
            <a:endParaRPr lang="en-GB" sz="2800" dirty="0"/>
          </a:p>
        </p:txBody>
      </p:sp>
      <p:sp>
        <p:nvSpPr>
          <p:cNvPr id="9" name="Rectangle 8"/>
          <p:cNvSpPr/>
          <p:nvPr/>
        </p:nvSpPr>
        <p:spPr>
          <a:xfrm>
            <a:off x="533400" y="2438400"/>
            <a:ext cx="861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SES-ul a fost inregistrat </a:t>
            </a:r>
            <a:r>
              <a:rPr lang="it-IT" sz="2400" dirty="0" smtClean="0"/>
              <a:t>la Oficiul </a:t>
            </a:r>
            <a:r>
              <a:rPr lang="it-IT" sz="2400" dirty="0"/>
              <a:t>National al Registrului Comertului  - </a:t>
            </a:r>
            <a:r>
              <a:rPr lang="it-IT" sz="2400" b="1" dirty="0" smtClean="0"/>
              <a:t>24 </a:t>
            </a:r>
            <a:r>
              <a:rPr lang="it-IT" sz="2400" b="1" dirty="0"/>
              <a:t>aprilie </a:t>
            </a:r>
            <a:r>
              <a:rPr lang="it-IT" sz="2400" b="1" dirty="0" smtClean="0"/>
              <a:t>2015</a:t>
            </a:r>
          </a:p>
          <a:p>
            <a:endParaRPr lang="it-IT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Adresa : Sat Crisan, Com. Crisan, Str. Principala, Nr. 205, Judetul Tulcea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Cod Unic de Inregistrare </a:t>
            </a:r>
            <a:r>
              <a:rPr lang="it-IT" sz="2400" dirty="0" smtClean="0"/>
              <a:t>– </a:t>
            </a:r>
            <a:r>
              <a:rPr lang="it-IT" sz="2400" b="1" dirty="0" smtClean="0"/>
              <a:t>34490680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Numar de ordine in Registrul Comertului  – </a:t>
            </a:r>
            <a:r>
              <a:rPr lang="it-IT" sz="2400" b="1" dirty="0" smtClean="0"/>
              <a:t>J36/154/23.04.2015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640898" y="35814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  <a:endParaRPr lang="it-IT" b="1" dirty="0"/>
          </a:p>
        </p:txBody>
      </p:sp>
      <p:sp>
        <p:nvSpPr>
          <p:cNvPr id="11" name="Rectangle 10"/>
          <p:cNvSpPr/>
          <p:nvPr/>
        </p:nvSpPr>
        <p:spPr>
          <a:xfrm>
            <a:off x="570271" y="4191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6849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104321" y="2514600"/>
            <a:ext cx="6649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4321" y="2748238"/>
            <a:ext cx="66493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4321" y="3281638"/>
            <a:ext cx="659039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4321" y="3815038"/>
            <a:ext cx="67355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4321" y="4406350"/>
            <a:ext cx="65903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6200" y="2286000"/>
            <a:ext cx="4181475" cy="25853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 smtClean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1 – </a:t>
            </a:r>
            <a:r>
              <a:rPr lang="en-GB" dirty="0" err="1"/>
              <a:t>Tulcea</a:t>
            </a:r>
            <a:r>
              <a:rPr lang="en-GB" dirty="0"/>
              <a:t> – </a:t>
            </a:r>
            <a:r>
              <a:rPr lang="en-GB" dirty="0" err="1"/>
              <a:t>Crisan</a:t>
            </a:r>
            <a:r>
              <a:rPr lang="en-GB" dirty="0"/>
              <a:t> </a:t>
            </a:r>
          </a:p>
          <a:p>
            <a:r>
              <a:rPr lang="en-GB" dirty="0" smtClean="0"/>
              <a:t>     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2 – </a:t>
            </a:r>
            <a:r>
              <a:rPr lang="en-GB" dirty="0" err="1"/>
              <a:t>Murighiol</a:t>
            </a:r>
            <a:r>
              <a:rPr lang="en-GB" dirty="0"/>
              <a:t> – </a:t>
            </a:r>
            <a:r>
              <a:rPr lang="en-GB" dirty="0" smtClean="0"/>
              <a:t>	</a:t>
            </a:r>
            <a:r>
              <a:rPr lang="en-GB" dirty="0" err="1" smtClean="0"/>
              <a:t>Crisan</a:t>
            </a:r>
            <a:r>
              <a:rPr lang="en-GB" dirty="0" smtClean="0"/>
              <a:t> </a:t>
            </a:r>
          </a:p>
          <a:p>
            <a:r>
              <a:rPr lang="en-GB" dirty="0" smtClean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3 – </a:t>
            </a:r>
            <a:r>
              <a:rPr lang="en-GB" dirty="0" err="1"/>
              <a:t>Crisan</a:t>
            </a:r>
            <a:r>
              <a:rPr lang="en-GB" dirty="0"/>
              <a:t> – </a:t>
            </a:r>
            <a:r>
              <a:rPr lang="en-GB" dirty="0" err="1"/>
              <a:t>Letea</a:t>
            </a:r>
            <a:r>
              <a:rPr lang="en-GB" dirty="0"/>
              <a:t> – </a:t>
            </a:r>
            <a:r>
              <a:rPr lang="en-GB" dirty="0" smtClean="0"/>
              <a:t>	</a:t>
            </a:r>
            <a:r>
              <a:rPr lang="en-GB" dirty="0" err="1" smtClean="0"/>
              <a:t>Sulina</a:t>
            </a:r>
            <a:r>
              <a:rPr lang="en-GB" dirty="0" smtClean="0"/>
              <a:t> </a:t>
            </a:r>
          </a:p>
          <a:p>
            <a:r>
              <a:rPr lang="en-GB" dirty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4  </a:t>
            </a:r>
            <a:r>
              <a:rPr lang="en-GB" dirty="0"/>
              <a:t>- </a:t>
            </a:r>
            <a:r>
              <a:rPr lang="en-GB" dirty="0" err="1"/>
              <a:t>Crisan</a:t>
            </a:r>
            <a:r>
              <a:rPr lang="en-GB" dirty="0"/>
              <a:t> -</a:t>
            </a:r>
            <a:r>
              <a:rPr lang="en-GB" dirty="0" err="1" smtClean="0"/>
              <a:t>Caraorman</a:t>
            </a:r>
            <a:r>
              <a:rPr lang="en-GB" dirty="0" smtClean="0"/>
              <a:t>  </a:t>
            </a:r>
            <a:r>
              <a:rPr lang="en-GB" dirty="0"/>
              <a:t>- </a:t>
            </a:r>
            <a:r>
              <a:rPr lang="en-GB" dirty="0" smtClean="0"/>
              <a:t>	</a:t>
            </a:r>
            <a:r>
              <a:rPr lang="en-GB" dirty="0" err="1" smtClean="0"/>
              <a:t>Rosu</a:t>
            </a:r>
            <a:r>
              <a:rPr lang="en-GB" dirty="0" smtClean="0"/>
              <a:t>  </a:t>
            </a:r>
            <a:r>
              <a:rPr lang="en-GB" dirty="0"/>
              <a:t>- </a:t>
            </a:r>
            <a:r>
              <a:rPr lang="en-GB" dirty="0" smtClean="0"/>
              <a:t>	 </a:t>
            </a:r>
            <a:r>
              <a:rPr lang="en-GB" dirty="0" err="1" smtClean="0"/>
              <a:t>Sulina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err="1" smtClean="0"/>
              <a:t>Traseul</a:t>
            </a:r>
            <a:r>
              <a:rPr lang="en-GB" dirty="0" smtClean="0"/>
              <a:t> </a:t>
            </a:r>
            <a:r>
              <a:rPr lang="en-GB" dirty="0"/>
              <a:t>5 – </a:t>
            </a:r>
            <a:r>
              <a:rPr lang="en-GB" dirty="0" err="1"/>
              <a:t>Crisan</a:t>
            </a:r>
            <a:r>
              <a:rPr lang="en-GB" dirty="0"/>
              <a:t> – </a:t>
            </a:r>
            <a:r>
              <a:rPr lang="en-GB" dirty="0" err="1"/>
              <a:t>Caraorman</a:t>
            </a:r>
            <a:r>
              <a:rPr lang="en-GB" dirty="0"/>
              <a:t>  	</a:t>
            </a:r>
            <a:r>
              <a:rPr lang="en-GB" dirty="0" smtClean="0"/>
              <a:t>lac </a:t>
            </a:r>
            <a:r>
              <a:rPr lang="en-GB" dirty="0" err="1"/>
              <a:t>Puiu</a:t>
            </a:r>
            <a:r>
              <a:rPr lang="en-GB" dirty="0"/>
              <a:t> – </a:t>
            </a:r>
            <a:r>
              <a:rPr lang="en-GB" dirty="0" smtClean="0"/>
              <a:t> Sf</a:t>
            </a:r>
            <a:r>
              <a:rPr lang="en-GB" dirty="0"/>
              <a:t>. Gheorghe </a:t>
            </a:r>
          </a:p>
        </p:txBody>
      </p:sp>
      <p:sp>
        <p:nvSpPr>
          <p:cNvPr id="63" name="Content Placeholder 1"/>
          <p:cNvSpPr txBox="1">
            <a:spLocks/>
          </p:cNvSpPr>
          <p:nvPr/>
        </p:nvSpPr>
        <p:spPr>
          <a:xfrm>
            <a:off x="198120" y="1615255"/>
            <a:ext cx="4267200" cy="518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 smtClean="0"/>
              <a:t> </a:t>
            </a:r>
            <a:r>
              <a:rPr lang="en-GB" sz="2400" b="1" dirty="0" err="1" smtClean="0"/>
              <a:t>Oferta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comerciala</a:t>
            </a:r>
            <a:r>
              <a:rPr lang="en-GB" sz="2400" b="1" dirty="0" smtClean="0"/>
              <a:t> </a:t>
            </a:r>
            <a:r>
              <a:rPr lang="ro-RO" sz="2400" b="1" dirty="0" smtClean="0"/>
              <a:t> :</a:t>
            </a:r>
            <a:r>
              <a:rPr lang="en-GB" sz="2400" b="1" dirty="0" smtClean="0"/>
              <a:t> </a:t>
            </a:r>
            <a:endParaRPr lang="en-GB" sz="24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628775"/>
            <a:ext cx="46577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31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40655"/>
            <a:ext cx="3276600" cy="533399"/>
          </a:xfrm>
        </p:spPr>
        <p:txBody>
          <a:bodyPr>
            <a:normAutofit/>
          </a:bodyPr>
          <a:lstStyle/>
          <a:p>
            <a:r>
              <a:rPr lang="en-GB" sz="2400" dirty="0" smtClean="0">
                <a:hlinkClick r:id="rId4"/>
              </a:rPr>
              <a:t>www.yourtrips.ro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20" y="2133600"/>
            <a:ext cx="7505920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4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8172755" cy="42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48200" cy="5334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Facebook  / </a:t>
            </a:r>
            <a:r>
              <a:rPr lang="en-GB" sz="2400" i="1" dirty="0" smtClean="0"/>
              <a:t>Your Trips </a:t>
            </a:r>
            <a:endParaRPr lang="en-GB" sz="2400" i="1" dirty="0"/>
          </a:p>
        </p:txBody>
      </p:sp>
      <p:sp>
        <p:nvSpPr>
          <p:cNvPr id="7" name="Rectangle 6"/>
          <p:cNvSpPr/>
          <p:nvPr/>
        </p:nvSpPr>
        <p:spPr>
          <a:xfrm>
            <a:off x="0" y="56388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4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909" cy="6096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6388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1653355"/>
            <a:ext cx="8092440" cy="457199"/>
          </a:xfrm>
        </p:spPr>
        <p:txBody>
          <a:bodyPr>
            <a:normAutofit lnSpcReduction="10000"/>
          </a:bodyPr>
          <a:lstStyle/>
          <a:p>
            <a:r>
              <a:rPr lang="en-GB" sz="2400" dirty="0" err="1" smtClean="0"/>
              <a:t>Ambarcatiune</a:t>
            </a:r>
            <a:r>
              <a:rPr lang="en-GB" sz="2400" dirty="0" smtClean="0"/>
              <a:t> </a:t>
            </a:r>
            <a:r>
              <a:rPr lang="en-GB" sz="2400" dirty="0" err="1" smtClean="0"/>
              <a:t>agrement</a:t>
            </a:r>
            <a:r>
              <a:rPr lang="en-GB" sz="2400" dirty="0" smtClean="0"/>
              <a:t> 8 </a:t>
            </a:r>
            <a:r>
              <a:rPr lang="en-GB" sz="2400" dirty="0" err="1" smtClean="0"/>
              <a:t>persoane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438013"/>
            <a:ext cx="4344104" cy="2896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04" y="2438400"/>
            <a:ext cx="4344104" cy="28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1360" y="1905000"/>
            <a:ext cx="8229600" cy="457199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   </a:t>
            </a:r>
            <a:r>
              <a:rPr lang="en-GB" sz="2400" dirty="0" err="1" smtClean="0"/>
              <a:t>Ambarcatiune</a:t>
            </a:r>
            <a:r>
              <a:rPr lang="en-GB" sz="2400" dirty="0" smtClean="0"/>
              <a:t> </a:t>
            </a:r>
            <a:r>
              <a:rPr lang="en-GB" sz="2400" dirty="0" err="1"/>
              <a:t>a</a:t>
            </a:r>
            <a:r>
              <a:rPr lang="en-GB" sz="2400" dirty="0" err="1" smtClean="0"/>
              <a:t>grement</a:t>
            </a:r>
            <a:r>
              <a:rPr lang="en-GB" sz="2400" dirty="0" smtClean="0"/>
              <a:t> 12 </a:t>
            </a:r>
            <a:r>
              <a:rPr lang="en-GB" sz="2400" dirty="0" err="1" smtClean="0"/>
              <a:t>persoane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1" y="2641827"/>
            <a:ext cx="4475479" cy="2984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0" y="2655147"/>
            <a:ext cx="4475480" cy="29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80065" y="190499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 smtClean="0"/>
              <a:t>Activitati</a:t>
            </a:r>
            <a:r>
              <a:rPr lang="en-GB" sz="2400" dirty="0" smtClean="0"/>
              <a:t> de Marketing :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6663"/>
            <a:ext cx="8923240" cy="20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8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8" y="-3959"/>
            <a:ext cx="9149278" cy="68619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638800"/>
            <a:ext cx="9144000" cy="1230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7978" y="6927"/>
            <a:ext cx="9144000" cy="1633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9417" y="4495800"/>
            <a:ext cx="3261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err="1" smtClean="0">
                <a:solidFill>
                  <a:schemeClr val="bg1">
                    <a:lumMod val="85000"/>
                  </a:schemeClr>
                </a:solidFill>
              </a:rPr>
              <a:t>Va</a:t>
            </a:r>
            <a:r>
              <a:rPr lang="en-GB" sz="4000" b="1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sz="4000" b="1" i="1" dirty="0" err="1" smtClean="0">
                <a:solidFill>
                  <a:schemeClr val="bg1">
                    <a:lumMod val="85000"/>
                  </a:schemeClr>
                </a:solidFill>
              </a:rPr>
              <a:t>Multumim</a:t>
            </a:r>
            <a:r>
              <a:rPr lang="en-GB" sz="4000" b="1" i="1" dirty="0" smtClean="0">
                <a:solidFill>
                  <a:schemeClr val="bg1">
                    <a:lumMod val="85000"/>
                  </a:schemeClr>
                </a:solidFill>
              </a:rPr>
              <a:t>!</a:t>
            </a:r>
            <a:endParaRPr lang="en-GB" sz="40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5320" y="2514600"/>
            <a:ext cx="4084320" cy="22860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Tel : +40 0749.93.57.53</a:t>
            </a:r>
          </a:p>
          <a:p>
            <a:r>
              <a:rPr lang="en-GB" sz="2400" dirty="0" smtClean="0"/>
              <a:t>Mail : </a:t>
            </a:r>
            <a:r>
              <a:rPr lang="en-GB" sz="2400" dirty="0" smtClean="0">
                <a:hlinkClick r:id="rId3"/>
              </a:rPr>
              <a:t>contact@yourtrips.ro</a:t>
            </a:r>
            <a:endParaRPr lang="en-GB" sz="2400" dirty="0" smtClean="0"/>
          </a:p>
          <a:p>
            <a:r>
              <a:rPr lang="en-GB" sz="2400" dirty="0" smtClean="0"/>
              <a:t>Facebook/</a:t>
            </a:r>
            <a:r>
              <a:rPr lang="en-GB" sz="2400" dirty="0" err="1" smtClean="0"/>
              <a:t>YourTrips</a:t>
            </a:r>
            <a:endParaRPr lang="en-GB" sz="2400" dirty="0" smtClean="0"/>
          </a:p>
          <a:p>
            <a:r>
              <a:rPr lang="en-GB" sz="2400" dirty="0" smtClean="0"/>
              <a:t> </a:t>
            </a:r>
            <a:r>
              <a:rPr lang="en-GB" sz="2400" dirty="0" smtClean="0">
                <a:hlinkClick r:id="rId4"/>
              </a:rPr>
              <a:t>www.yourtrips.ro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19769" y="1828800"/>
            <a:ext cx="140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Contact:</a:t>
            </a:r>
            <a:endParaRPr lang="en-GB" sz="2800" dirty="0"/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8" y="1066800"/>
            <a:ext cx="3880617" cy="3880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183" y="4581433"/>
            <a:ext cx="2663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George </a:t>
            </a:r>
            <a:r>
              <a:rPr lang="en-GB" sz="2400" dirty="0" err="1" smtClean="0"/>
              <a:t>Geru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smtClean="0"/>
              <a:t>Manager </a:t>
            </a:r>
          </a:p>
          <a:p>
            <a:pPr algn="ctr"/>
            <a:r>
              <a:rPr lang="en-GB" sz="2400" dirty="0" smtClean="0"/>
              <a:t>S.C. Your Trips S.R.L.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89457"/>
            <a:ext cx="1225543" cy="122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2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19799" y="4578106"/>
            <a:ext cx="2639961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alpha val="78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Savcencu</a:t>
            </a:r>
            <a:r>
              <a:rPr lang="en-GB" dirty="0"/>
              <a:t> </a:t>
            </a:r>
            <a:r>
              <a:rPr lang="en-GB" dirty="0" smtClean="0"/>
              <a:t>George-Cosmin</a:t>
            </a:r>
          </a:p>
          <a:p>
            <a:pPr algn="ctr"/>
            <a:r>
              <a:rPr lang="en-GB" dirty="0" err="1" smtClean="0"/>
              <a:t>Ghid</a:t>
            </a:r>
            <a:r>
              <a:rPr lang="en-GB" dirty="0" smtClean="0"/>
              <a:t> </a:t>
            </a:r>
            <a:r>
              <a:rPr lang="en-GB" dirty="0" err="1" smtClean="0"/>
              <a:t>Turistic</a:t>
            </a:r>
            <a:r>
              <a:rPr lang="en-GB" dirty="0" smtClean="0"/>
              <a:t> 2</a:t>
            </a:r>
            <a:endParaRPr lang="en-GB" dirty="0"/>
          </a:p>
          <a:p>
            <a:r>
              <a:rPr lang="it-IT" dirty="0" smtClean="0"/>
              <a:t>Persoana </a:t>
            </a:r>
            <a:r>
              <a:rPr lang="it-IT" dirty="0"/>
              <a:t>care </a:t>
            </a:r>
            <a:r>
              <a:rPr lang="it-IT" dirty="0" smtClean="0"/>
              <a:t>locuieste </a:t>
            </a:r>
            <a:r>
              <a:rPr lang="it-IT" dirty="0"/>
              <a:t>în comunităţi </a:t>
            </a:r>
            <a:r>
              <a:rPr lang="it-IT" dirty="0" smtClean="0"/>
              <a:t>izolate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286000" y="4577499"/>
            <a:ext cx="2484120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alpha val="78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err="1" smtClean="0"/>
              <a:t>Macarenco</a:t>
            </a:r>
            <a:r>
              <a:rPr lang="en-GB" dirty="0" smtClean="0"/>
              <a:t> Georgian </a:t>
            </a:r>
          </a:p>
          <a:p>
            <a:pPr algn="ctr"/>
            <a:r>
              <a:rPr lang="en-GB" dirty="0" err="1" smtClean="0"/>
              <a:t>Ghid</a:t>
            </a:r>
            <a:r>
              <a:rPr lang="en-GB" dirty="0" smtClean="0"/>
              <a:t> </a:t>
            </a:r>
            <a:r>
              <a:rPr lang="en-GB" dirty="0" err="1"/>
              <a:t>T</a:t>
            </a:r>
            <a:r>
              <a:rPr lang="en-GB" dirty="0" err="1" smtClean="0"/>
              <a:t>uristic</a:t>
            </a:r>
            <a:r>
              <a:rPr lang="en-GB" dirty="0" smtClean="0"/>
              <a:t> 1 </a:t>
            </a:r>
          </a:p>
          <a:p>
            <a:pPr algn="ctr"/>
            <a:r>
              <a:rPr lang="it-IT" dirty="0" smtClean="0"/>
              <a:t>Persoana </a:t>
            </a:r>
            <a:r>
              <a:rPr lang="it-IT" dirty="0"/>
              <a:t>care </a:t>
            </a:r>
            <a:r>
              <a:rPr lang="it-IT" dirty="0" smtClean="0"/>
              <a:t>locuieste </a:t>
            </a:r>
            <a:r>
              <a:rPr lang="it-IT" dirty="0"/>
              <a:t>în comunităţi </a:t>
            </a:r>
            <a:r>
              <a:rPr lang="it-IT" dirty="0" smtClean="0"/>
              <a:t>izolate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114799" y="3210942"/>
            <a:ext cx="2438400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alpha val="78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/>
              <a:t>Trofim Sorin </a:t>
            </a:r>
            <a:endParaRPr lang="it-IT" dirty="0" smtClean="0"/>
          </a:p>
          <a:p>
            <a:pPr algn="ctr"/>
            <a:r>
              <a:rPr lang="it-IT" dirty="0"/>
              <a:t>Agent </a:t>
            </a:r>
            <a:r>
              <a:rPr lang="it-IT" dirty="0" smtClean="0"/>
              <a:t>Vanzari/Rezervari</a:t>
            </a:r>
            <a:endParaRPr lang="it-IT" dirty="0"/>
          </a:p>
          <a:p>
            <a:pPr algn="ctr"/>
            <a:r>
              <a:rPr lang="it-IT" dirty="0" smtClean="0"/>
              <a:t>Persoana </a:t>
            </a:r>
            <a:r>
              <a:rPr lang="it-IT" dirty="0"/>
              <a:t>care </a:t>
            </a:r>
            <a:r>
              <a:rPr lang="it-IT" dirty="0" smtClean="0"/>
              <a:t>locuieste </a:t>
            </a:r>
            <a:r>
              <a:rPr lang="it-IT" dirty="0"/>
              <a:t>în comunităţi izolate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114799" y="1972511"/>
            <a:ext cx="24384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alpha val="78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George Geru </a:t>
            </a:r>
          </a:p>
          <a:p>
            <a:pPr algn="ctr"/>
            <a:r>
              <a:rPr lang="it-IT" dirty="0" smtClean="0"/>
              <a:t>Manager </a:t>
            </a:r>
          </a:p>
          <a:p>
            <a:pPr algn="ctr"/>
            <a:r>
              <a:rPr lang="it-IT" dirty="0" smtClean="0"/>
              <a:t>Specialist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228600" y="1899638"/>
            <a:ext cx="3014993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Prezentarea angajatilor</a:t>
            </a:r>
            <a:r>
              <a:rPr lang="it-IT" sz="2000" b="1" dirty="0" smtClean="0"/>
              <a:t>:</a:t>
            </a:r>
          </a:p>
          <a:p>
            <a:pPr marL="636588" indent="-342900">
              <a:buFont typeface="Wingdings" panose="05000000000000000000" pitchFamily="2" charset="2"/>
              <a:buChar char="§"/>
            </a:pPr>
            <a:r>
              <a:rPr lang="it-IT" dirty="0" smtClean="0"/>
              <a:t>Nume </a:t>
            </a:r>
          </a:p>
          <a:p>
            <a:pPr marL="636588" indent="-342900">
              <a:buFont typeface="Wingdings" panose="05000000000000000000" pitchFamily="2" charset="2"/>
              <a:buChar char="§"/>
            </a:pPr>
            <a:r>
              <a:rPr lang="it-IT" dirty="0" smtClean="0"/>
              <a:t>Functie </a:t>
            </a:r>
          </a:p>
          <a:p>
            <a:pPr marL="636588" indent="-342900">
              <a:buFont typeface="Wingdings" panose="05000000000000000000" pitchFamily="2" charset="2"/>
              <a:buChar char="§"/>
            </a:pPr>
            <a:r>
              <a:rPr lang="it-IT" dirty="0" smtClean="0"/>
              <a:t>Grup tinta </a:t>
            </a:r>
          </a:p>
        </p:txBody>
      </p:sp>
      <p:cxnSp>
        <p:nvCxnSpPr>
          <p:cNvPr id="15" name="Straight Arrow Connector 14"/>
          <p:cNvCxnSpPr>
            <a:stCxn id="10" idx="2"/>
            <a:endCxn id="9" idx="0"/>
          </p:cNvCxnSpPr>
          <p:nvPr/>
        </p:nvCxnSpPr>
        <p:spPr>
          <a:xfrm>
            <a:off x="5333999" y="2895841"/>
            <a:ext cx="0" cy="3151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9" idx="1"/>
          </p:cNvCxnSpPr>
          <p:nvPr/>
        </p:nvCxnSpPr>
        <p:spPr>
          <a:xfrm rot="10800000" flipV="1">
            <a:off x="3505199" y="3811106"/>
            <a:ext cx="609600" cy="766999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9" idx="3"/>
          </p:cNvCxnSpPr>
          <p:nvPr/>
        </p:nvCxnSpPr>
        <p:spPr>
          <a:xfrm>
            <a:off x="6553199" y="3811107"/>
            <a:ext cx="786581" cy="766999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9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5638800"/>
            <a:ext cx="9144000" cy="1230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6927"/>
            <a:ext cx="9049822" cy="1633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595" y="1796534"/>
            <a:ext cx="5956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 smtClean="0"/>
              <a:t>Formare</a:t>
            </a:r>
            <a:r>
              <a:rPr lang="en-GB" sz="2400" dirty="0" smtClean="0"/>
              <a:t> </a:t>
            </a:r>
            <a:r>
              <a:rPr lang="en-GB" sz="2400" dirty="0" err="1" smtClean="0"/>
              <a:t>profesionala</a:t>
            </a:r>
            <a:r>
              <a:rPr lang="en-GB" sz="2400" dirty="0" smtClean="0"/>
              <a:t> – </a:t>
            </a:r>
            <a:r>
              <a:rPr lang="en-GB" sz="2400" dirty="0" err="1" smtClean="0"/>
              <a:t>Ghid</a:t>
            </a:r>
            <a:r>
              <a:rPr lang="en-GB" sz="2400" dirty="0" smtClean="0"/>
              <a:t> </a:t>
            </a:r>
            <a:r>
              <a:rPr lang="en-GB" sz="2400" dirty="0" err="1" smtClean="0"/>
              <a:t>Turistic</a:t>
            </a:r>
            <a:r>
              <a:rPr lang="en-GB" sz="2400" dirty="0" smtClean="0"/>
              <a:t> – 96 h  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4847" y="2743200"/>
            <a:ext cx="8540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 </a:t>
            </a:r>
            <a:r>
              <a:rPr lang="en-GB" dirty="0" err="1" smtClean="0"/>
              <a:t>perioada</a:t>
            </a:r>
            <a:r>
              <a:rPr lang="en-GB" dirty="0"/>
              <a:t> </a:t>
            </a:r>
            <a:r>
              <a:rPr lang="en-GB" dirty="0" smtClean="0"/>
              <a:t>21 </a:t>
            </a:r>
            <a:r>
              <a:rPr lang="en-GB" dirty="0" err="1" smtClean="0"/>
              <a:t>septembrie</a:t>
            </a:r>
            <a:r>
              <a:rPr lang="en-GB" dirty="0" smtClean="0"/>
              <a:t> – 05 </a:t>
            </a:r>
            <a:r>
              <a:rPr lang="en-GB" dirty="0" err="1" smtClean="0"/>
              <a:t>octombrie</a:t>
            </a:r>
            <a:r>
              <a:rPr lang="en-GB" dirty="0" smtClean="0"/>
              <a:t> a </a:t>
            </a:r>
            <a:r>
              <a:rPr lang="en-GB" dirty="0" err="1" smtClean="0"/>
              <a:t>avut</a:t>
            </a:r>
            <a:r>
              <a:rPr lang="en-GB" dirty="0" smtClean="0"/>
              <a:t> </a:t>
            </a:r>
            <a:r>
              <a:rPr lang="en-GB" dirty="0" err="1" smtClean="0"/>
              <a:t>loc</a:t>
            </a:r>
            <a:r>
              <a:rPr lang="en-GB" dirty="0" smtClean="0"/>
              <a:t> </a:t>
            </a:r>
            <a:r>
              <a:rPr lang="en-GB" dirty="0" err="1" smtClean="0"/>
              <a:t>cursul</a:t>
            </a:r>
            <a:r>
              <a:rPr lang="en-GB" dirty="0" smtClean="0"/>
              <a:t> de </a:t>
            </a:r>
            <a:r>
              <a:rPr lang="en-GB" dirty="0" err="1" smtClean="0"/>
              <a:t>formare</a:t>
            </a:r>
            <a:r>
              <a:rPr lang="en-GB" dirty="0" smtClean="0"/>
              <a:t> </a:t>
            </a:r>
            <a:r>
              <a:rPr lang="en-GB" dirty="0" err="1" smtClean="0"/>
              <a:t>profesionala</a:t>
            </a:r>
            <a:r>
              <a:rPr lang="en-GB" dirty="0" smtClean="0"/>
              <a:t> in care s-au </a:t>
            </a:r>
            <a:r>
              <a:rPr lang="en-GB" dirty="0" err="1" smtClean="0"/>
              <a:t>atins</a:t>
            </a:r>
            <a:r>
              <a:rPr lang="en-GB" dirty="0" smtClean="0"/>
              <a:t> </a:t>
            </a:r>
            <a:r>
              <a:rPr lang="en-GB" dirty="0" err="1" smtClean="0"/>
              <a:t>urmatoarele</a:t>
            </a:r>
            <a:r>
              <a:rPr lang="en-GB" dirty="0" smtClean="0"/>
              <a:t> </a:t>
            </a:r>
            <a:r>
              <a:rPr lang="en-GB" dirty="0" err="1" smtClean="0"/>
              <a:t>aspecte</a:t>
            </a:r>
            <a:r>
              <a:rPr lang="en-GB" dirty="0" smtClean="0"/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Tehnologia</a:t>
            </a:r>
            <a:r>
              <a:rPr lang="en-GB" dirty="0"/>
              <a:t> </a:t>
            </a:r>
            <a:r>
              <a:rPr lang="en-GB" dirty="0" err="1"/>
              <a:t>meseriei</a:t>
            </a:r>
            <a:r>
              <a:rPr lang="en-GB" dirty="0"/>
              <a:t> de agent de </a:t>
            </a:r>
            <a:r>
              <a:rPr lang="en-GB" dirty="0" err="1"/>
              <a:t>turism</a:t>
            </a:r>
            <a:r>
              <a:rPr lang="en-GB" dirty="0"/>
              <a:t>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Comunicare</a:t>
            </a:r>
            <a:r>
              <a:rPr lang="en-GB" dirty="0" smtClean="0"/>
              <a:t>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Geografia</a:t>
            </a:r>
            <a:r>
              <a:rPr lang="en-GB" dirty="0"/>
              <a:t>, </a:t>
            </a:r>
            <a:r>
              <a:rPr lang="en-GB" dirty="0" err="1"/>
              <a:t>istoria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cultura</a:t>
            </a:r>
            <a:r>
              <a:rPr lang="en-GB" dirty="0"/>
              <a:t> </a:t>
            </a:r>
            <a:r>
              <a:rPr lang="en-GB" dirty="0" err="1" smtClean="0"/>
              <a:t>locala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Administratia</a:t>
            </a:r>
            <a:r>
              <a:rPr lang="en-GB" dirty="0" smtClean="0"/>
              <a:t> </a:t>
            </a:r>
            <a:r>
              <a:rPr lang="en-GB" dirty="0"/>
              <a:t>RBDD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Parc</a:t>
            </a:r>
            <a:r>
              <a:rPr lang="en-GB" dirty="0"/>
              <a:t> </a:t>
            </a:r>
            <a:r>
              <a:rPr lang="en-GB" dirty="0" smtClean="0"/>
              <a:t>National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Flora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smtClean="0"/>
              <a:t>Fauna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</a:t>
            </a:r>
            <a:r>
              <a:rPr lang="en-GB" dirty="0"/>
              <a:t>– </a:t>
            </a:r>
            <a:r>
              <a:rPr lang="en-GB" dirty="0" err="1"/>
              <a:t>promovare</a:t>
            </a:r>
            <a:r>
              <a:rPr lang="en-GB" dirty="0"/>
              <a:t> </a:t>
            </a:r>
            <a:r>
              <a:rPr lang="en-GB" dirty="0" err="1" smtClean="0"/>
              <a:t>turistica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Practica</a:t>
            </a:r>
            <a:r>
              <a:rPr lang="en-GB" dirty="0" smtClean="0"/>
              <a:t> </a:t>
            </a:r>
            <a:r>
              <a:rPr lang="en-GB" dirty="0" err="1"/>
              <a:t>pe</a:t>
            </a:r>
            <a:r>
              <a:rPr lang="en-GB" dirty="0"/>
              <a:t> </a:t>
            </a:r>
            <a:r>
              <a:rPr lang="en-GB" dirty="0" err="1"/>
              <a:t>fiecare</a:t>
            </a:r>
            <a:r>
              <a:rPr lang="en-GB" dirty="0"/>
              <a:t> </a:t>
            </a:r>
            <a:r>
              <a:rPr lang="en-GB" dirty="0" err="1"/>
              <a:t>componenta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92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3124200"/>
            <a:ext cx="403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  <a:p>
            <a:r>
              <a:rPr lang="en-GB" dirty="0" err="1" smtClean="0"/>
              <a:t>Comuna</a:t>
            </a:r>
            <a:r>
              <a:rPr lang="en-GB" dirty="0" smtClean="0"/>
              <a:t> </a:t>
            </a:r>
            <a:r>
              <a:rPr lang="en-GB" dirty="0" err="1" smtClean="0"/>
              <a:t>Crisan</a:t>
            </a:r>
            <a:r>
              <a:rPr lang="en-GB" dirty="0" smtClean="0"/>
              <a:t>, Sat </a:t>
            </a:r>
            <a:r>
              <a:rPr lang="en-GB" dirty="0" err="1" smtClean="0"/>
              <a:t>Crisan</a:t>
            </a:r>
            <a:r>
              <a:rPr lang="en-GB" dirty="0" smtClean="0"/>
              <a:t> </a:t>
            </a:r>
          </a:p>
          <a:p>
            <a:r>
              <a:rPr lang="en-GB" dirty="0" err="1"/>
              <a:t>Comuna</a:t>
            </a:r>
            <a:r>
              <a:rPr lang="en-GB" dirty="0"/>
              <a:t> </a:t>
            </a:r>
            <a:r>
              <a:rPr lang="en-GB" dirty="0" err="1"/>
              <a:t>Izolata</a:t>
            </a:r>
            <a:r>
              <a:rPr lang="en-GB" dirty="0"/>
              <a:t> in Delta </a:t>
            </a:r>
            <a:r>
              <a:rPr lang="en-GB" dirty="0" err="1"/>
              <a:t>D</a:t>
            </a:r>
            <a:r>
              <a:rPr lang="en-GB" dirty="0" err="1" smtClean="0"/>
              <a:t>unarii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 err="1" smtClean="0"/>
              <a:t>Situat</a:t>
            </a:r>
            <a:r>
              <a:rPr lang="en-GB" dirty="0" smtClean="0"/>
              <a:t> : </a:t>
            </a:r>
            <a:r>
              <a:rPr lang="en-GB" dirty="0" err="1" smtClean="0"/>
              <a:t>Bratul</a:t>
            </a:r>
            <a:r>
              <a:rPr lang="en-GB" dirty="0" smtClean="0"/>
              <a:t> Sf. Gheorghe la 49 Km de </a:t>
            </a:r>
            <a:r>
              <a:rPr lang="en-GB" dirty="0" err="1" smtClean="0"/>
              <a:t>Tulcea</a:t>
            </a:r>
            <a:endParaRPr lang="en-GB" dirty="0" smtClean="0"/>
          </a:p>
          <a:p>
            <a:r>
              <a:rPr lang="en-GB" dirty="0" err="1"/>
              <a:t>Locuitori</a:t>
            </a:r>
            <a:r>
              <a:rPr lang="en-GB" dirty="0"/>
              <a:t>  - 487 </a:t>
            </a:r>
            <a:r>
              <a:rPr lang="en-GB" dirty="0" err="1"/>
              <a:t>locuitor</a:t>
            </a:r>
            <a:r>
              <a:rPr lang="en-GB" dirty="0"/>
              <a:t> in 2002.</a:t>
            </a:r>
          </a:p>
          <a:p>
            <a:r>
              <a:rPr lang="en-GB" dirty="0" err="1" smtClean="0"/>
              <a:t>Comuna</a:t>
            </a:r>
            <a:r>
              <a:rPr lang="en-GB" dirty="0" smtClean="0"/>
              <a:t> a 3 sate – </a:t>
            </a:r>
            <a:r>
              <a:rPr lang="en-GB" dirty="0" err="1" smtClean="0"/>
              <a:t>Crisan</a:t>
            </a:r>
            <a:r>
              <a:rPr lang="en-GB" dirty="0" smtClean="0"/>
              <a:t>, </a:t>
            </a:r>
          </a:p>
          <a:p>
            <a:r>
              <a:rPr lang="en-GB" dirty="0"/>
              <a:t>	</a:t>
            </a:r>
            <a:r>
              <a:rPr lang="en-GB" dirty="0" smtClean="0"/>
              <a:t>	Mila 23 </a:t>
            </a:r>
            <a:endParaRPr lang="en-GB" dirty="0"/>
          </a:p>
          <a:p>
            <a:r>
              <a:rPr lang="en-GB" dirty="0" smtClean="0"/>
              <a:t>		</a:t>
            </a:r>
            <a:r>
              <a:rPr lang="en-GB" dirty="0" err="1" smtClean="0"/>
              <a:t>Caraorman</a:t>
            </a:r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63122" y="1964696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Comuna</a:t>
            </a:r>
            <a:r>
              <a:rPr lang="en-GB" sz="2400" dirty="0" smtClean="0"/>
              <a:t> </a:t>
            </a:r>
            <a:r>
              <a:rPr lang="en-GB" sz="2400" dirty="0" err="1" smtClean="0"/>
              <a:t>Crisan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4134972" cy="44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5215" y="1755002"/>
            <a:ext cx="572593" cy="24622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/>
              <a:t>Mila 23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3798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5200" y="1447800"/>
            <a:ext cx="213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/>
              <a:t>Comuna</a:t>
            </a:r>
            <a:r>
              <a:rPr lang="en-GB" sz="2400" dirty="0"/>
              <a:t> </a:t>
            </a:r>
            <a:r>
              <a:rPr lang="en-GB" sz="2400" dirty="0" err="1"/>
              <a:t>Crisan</a:t>
            </a:r>
            <a:r>
              <a:rPr lang="en-GB" sz="24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50" y="1953399"/>
            <a:ext cx="5726800" cy="384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8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00201"/>
            <a:ext cx="3505200" cy="457199"/>
          </a:xfrm>
        </p:spPr>
        <p:txBody>
          <a:bodyPr>
            <a:noAutofit/>
          </a:bodyPr>
          <a:lstStyle/>
          <a:p>
            <a:r>
              <a:rPr lang="en-GB" sz="2400" dirty="0"/>
              <a:t> </a:t>
            </a:r>
            <a:r>
              <a:rPr lang="en-GB" sz="2400" dirty="0" err="1" smtClean="0"/>
              <a:t>Obiectul</a:t>
            </a:r>
            <a:r>
              <a:rPr lang="en-GB" sz="2400" dirty="0" smtClean="0"/>
              <a:t> de </a:t>
            </a:r>
            <a:r>
              <a:rPr lang="en-GB" sz="2400" dirty="0" err="1" smtClean="0"/>
              <a:t>activitate</a:t>
            </a:r>
            <a:r>
              <a:rPr lang="en-GB" sz="2400" dirty="0" smtClean="0"/>
              <a:t> :</a:t>
            </a:r>
            <a:r>
              <a:rPr lang="en-GB" sz="2400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2590800"/>
            <a:ext cx="1546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Birdwatching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474720" y="25908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Plimbari</a:t>
            </a:r>
            <a:r>
              <a:rPr lang="en-GB" sz="2000" dirty="0" smtClean="0"/>
              <a:t> de </a:t>
            </a:r>
            <a:r>
              <a:rPr lang="en-GB" sz="2000" dirty="0" err="1" smtClean="0"/>
              <a:t>agrement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2590800"/>
            <a:ext cx="1785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Pescuit</a:t>
            </a:r>
            <a:r>
              <a:rPr lang="en-GB" sz="2000" dirty="0" smtClean="0"/>
              <a:t> </a:t>
            </a:r>
            <a:r>
              <a:rPr lang="en-GB" sz="2000" dirty="0" err="1" smtClean="0"/>
              <a:t>Sportiv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0" y="3174526"/>
            <a:ext cx="2895600" cy="193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03627"/>
            <a:ext cx="2433371" cy="1901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3627"/>
            <a:ext cx="2850858" cy="19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00201"/>
            <a:ext cx="3733800" cy="6858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 </a:t>
            </a:r>
            <a:r>
              <a:rPr lang="en-GB" dirty="0" smtClean="0"/>
              <a:t>Birdwatching :</a:t>
            </a:r>
            <a:r>
              <a:rPr lang="en-GB" dirty="0"/>
              <a:t>  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147278"/>
            <a:ext cx="905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Your </a:t>
            </a:r>
            <a:r>
              <a:rPr lang="ro-RO" dirty="0"/>
              <a:t>Trips pune la dispozitia clientilor binocluri pentru a o</a:t>
            </a:r>
            <a:r>
              <a:rPr lang="en-US" dirty="0"/>
              <a:t>b</a:t>
            </a:r>
            <a:r>
              <a:rPr lang="ro-RO" dirty="0"/>
              <a:t>serva pasarile din </a:t>
            </a:r>
            <a:r>
              <a:rPr lang="en-US" dirty="0"/>
              <a:t>D</a:t>
            </a:r>
            <a:r>
              <a:rPr lang="ro-RO" dirty="0"/>
              <a:t>elta </a:t>
            </a:r>
            <a:r>
              <a:rPr lang="en-US" dirty="0"/>
              <a:t>D</a:t>
            </a:r>
            <a:r>
              <a:rPr lang="ro-RO" dirty="0"/>
              <a:t>unarii dar si </a:t>
            </a:r>
            <a:r>
              <a:rPr lang="en-US" dirty="0"/>
              <a:t>g</a:t>
            </a:r>
            <a:r>
              <a:rPr lang="ro-RO" dirty="0"/>
              <a:t>hizi </a:t>
            </a:r>
            <a:r>
              <a:rPr lang="en-US" dirty="0" err="1"/>
              <a:t>pregatiti</a:t>
            </a:r>
            <a:r>
              <a:rPr lang="en-US" dirty="0"/>
              <a:t> </a:t>
            </a:r>
            <a:r>
              <a:rPr lang="ro-RO" dirty="0"/>
              <a:t>pentru a va oferi informatii despre </a:t>
            </a:r>
            <a:r>
              <a:rPr lang="en-US" dirty="0" err="1"/>
              <a:t>biosfera</a:t>
            </a:r>
            <a:r>
              <a:rPr lang="ro-RO" dirty="0"/>
              <a:t> Delt</a:t>
            </a:r>
            <a:r>
              <a:rPr lang="en-US" dirty="0" err="1"/>
              <a:t>ei</a:t>
            </a:r>
            <a:r>
              <a:rPr lang="ro-RO" dirty="0"/>
              <a:t> Dunarii.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45">
            <a:off x="764385" y="3564759"/>
            <a:ext cx="2447618" cy="2447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90" y="3218580"/>
            <a:ext cx="2301150" cy="26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72912"/>
            <a:ext cx="7559040" cy="108508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686241"/>
            <a:ext cx="4876800" cy="37239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478" y="5588246"/>
            <a:ext cx="497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/>
              <a:t>CHIRIGHITA CU OBRAZ ALB – CHLIDONIAS HYBRIDA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9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364</Words>
  <Application>Microsoft Office PowerPoint</Application>
  <PresentationFormat>On-screen Show (4:3)</PresentationFormat>
  <Paragraphs>102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CONFERINȚĂ DE LANSARE 25 Februarie 2015</dc:title>
  <dc:creator>Roxana</dc:creator>
  <cp:lastModifiedBy>George</cp:lastModifiedBy>
  <cp:revision>85</cp:revision>
  <cp:lastPrinted>2015-02-27T08:59:30Z</cp:lastPrinted>
  <dcterms:created xsi:type="dcterms:W3CDTF">2006-08-16T00:00:00Z</dcterms:created>
  <dcterms:modified xsi:type="dcterms:W3CDTF">2015-10-16T06:14:49Z</dcterms:modified>
</cp:coreProperties>
</file>