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  <a:srgbClr val="D53419"/>
    <a:srgbClr val="CF4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rcea.epure@gmail.com" TargetMode="External"/><Relationship Id="rId5" Type="http://schemas.openxmlformats.org/officeDocument/2006/relationships/hyperlink" Target="http://www.youtube.com/watch?v=iOI2Ex5ITqg" TargetMode="External"/><Relationship Id="rId4" Type="http://schemas.openxmlformats.org/officeDocument/2006/relationships/hyperlink" Target="http://lapescuit.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27"/>
            <a:ext cx="7559040" cy="1633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638800"/>
            <a:ext cx="7559040" cy="108508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3300" dirty="0"/>
              <a:t>MEF Baits Production 2015 SRL – SES Poșta, comuna Buturugeni </a:t>
            </a:r>
            <a:r>
              <a:rPr lang="ro-RO" sz="3300" dirty="0" smtClean="0"/>
              <a:t>– județul Giurgiu</a:t>
            </a:r>
          </a:p>
          <a:p>
            <a:pPr marL="0" indent="0" algn="ctr">
              <a:buNone/>
            </a:pPr>
            <a:r>
              <a:rPr lang="ro-RO" sz="2000" dirty="0" smtClean="0"/>
              <a:t>Unitate </a:t>
            </a:r>
            <a:r>
              <a:rPr lang="ro-RO" sz="2000" dirty="0"/>
              <a:t>de producție și comercializare a produselor de pescuit sportiv (momeli, nade, accesorii) </a:t>
            </a:r>
            <a:r>
              <a:rPr lang="vi-VN" sz="2000" dirty="0" smtClean="0"/>
              <a:t> </a:t>
            </a:r>
            <a:endParaRPr lang="ro-RO" sz="2000" dirty="0" smtClean="0"/>
          </a:p>
          <a:p>
            <a:pPr marL="0" indent="0" algn="ctr">
              <a:buNone/>
            </a:pPr>
            <a:r>
              <a:rPr lang="ro-RO" dirty="0" smtClean="0"/>
              <a:t>Website</a:t>
            </a:r>
            <a:r>
              <a:rPr lang="ro-RO" dirty="0"/>
              <a:t>: </a:t>
            </a:r>
            <a:r>
              <a:rPr lang="ro-RO" dirty="0">
                <a:hlinkClick r:id="rId4"/>
              </a:rPr>
              <a:t>http://lapescuit.ro</a:t>
            </a:r>
            <a:r>
              <a:rPr lang="ro-RO" dirty="0" smtClean="0">
                <a:hlinkClick r:id="rId4"/>
              </a:rPr>
              <a:t>/</a:t>
            </a:r>
            <a:endParaRPr lang="ro-RO" dirty="0" smtClean="0"/>
          </a:p>
          <a:p>
            <a:pPr marL="0" indent="0" algn="ctr">
              <a:buNone/>
            </a:pPr>
            <a:r>
              <a:rPr lang="ro-RO" dirty="0"/>
              <a:t>Videoclip: </a:t>
            </a:r>
            <a:r>
              <a:rPr lang="ro-RO" dirty="0" smtClean="0">
                <a:hlinkClick r:id="rId5"/>
              </a:rPr>
              <a:t>www.youtube.com/watch?v=iOI2Ex5ITqg</a:t>
            </a:r>
            <a:r>
              <a:rPr lang="ro-RO" dirty="0" smtClean="0"/>
              <a:t> </a:t>
            </a:r>
            <a:endParaRPr lang="ro-RO" dirty="0" smtClean="0"/>
          </a:p>
          <a:p>
            <a:pPr marL="0" indent="0" algn="ctr">
              <a:buNone/>
            </a:pPr>
            <a:endParaRPr lang="ro-RO" sz="1800" dirty="0" smtClean="0"/>
          </a:p>
          <a:p>
            <a:pPr marL="0" indent="0" algn="ctr">
              <a:buNone/>
            </a:pPr>
            <a:r>
              <a:rPr lang="ro-RO" sz="1800" dirty="0" smtClean="0"/>
              <a:t>Contact</a:t>
            </a:r>
            <a:r>
              <a:rPr lang="ro-RO" sz="1800" dirty="0"/>
              <a:t>: Mircea Epure, manager SES, </a:t>
            </a:r>
            <a:r>
              <a:rPr lang="ro-RO" sz="1800" dirty="0" smtClean="0">
                <a:hlinkClick r:id="rId6"/>
              </a:rPr>
              <a:t>mircea.epure@gmail.com</a:t>
            </a:r>
            <a:r>
              <a:rPr lang="ro-RO" sz="1800" dirty="0" smtClean="0"/>
              <a:t> </a:t>
            </a:r>
            <a:endParaRPr lang="ro-RO" sz="1800" dirty="0" smtClean="0"/>
          </a:p>
          <a:p>
            <a:pPr marL="0" indent="0" algn="ctr">
              <a:buNone/>
            </a:pPr>
            <a:endParaRPr lang="ro-RO" dirty="0"/>
          </a:p>
          <a:p>
            <a:pPr marL="0" indent="0" algn="ctr">
              <a:buNone/>
            </a:pPr>
            <a:endParaRPr lang="ro-RO" dirty="0"/>
          </a:p>
          <a:p>
            <a:pPr marL="0" indent="0" algn="ctr">
              <a:buNone/>
            </a:pPr>
            <a:endParaRPr lang="vi-V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0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CONFERINȚĂ DE LANSARE 25 Februarie 2015</dc:title>
  <dc:creator>Roxana</dc:creator>
  <cp:lastModifiedBy>Roxana</cp:lastModifiedBy>
  <cp:revision>36</cp:revision>
  <cp:lastPrinted>2015-02-27T08:59:30Z</cp:lastPrinted>
  <dcterms:created xsi:type="dcterms:W3CDTF">2006-08-16T00:00:00Z</dcterms:created>
  <dcterms:modified xsi:type="dcterms:W3CDTF">2015-10-19T10:11:43Z</dcterms:modified>
</cp:coreProperties>
</file>