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58" r:id="rId5"/>
    <p:sldId id="272" r:id="rId6"/>
    <p:sldId id="271" r:id="rId7"/>
    <p:sldId id="270" r:id="rId8"/>
    <p:sldId id="269" r:id="rId9"/>
    <p:sldId id="267" r:id="rId10"/>
    <p:sldId id="266" r:id="rId11"/>
    <p:sldId id="276" r:id="rId12"/>
    <p:sldId id="275" r:id="rId13"/>
    <p:sldId id="274" r:id="rId14"/>
    <p:sldId id="273" r:id="rId15"/>
    <p:sldId id="265" r:id="rId16"/>
    <p:sldId id="284" r:id="rId17"/>
    <p:sldId id="287" r:id="rId18"/>
    <p:sldId id="289" r:id="rId19"/>
    <p:sldId id="288" r:id="rId20"/>
    <p:sldId id="286" r:id="rId21"/>
    <p:sldId id="285" r:id="rId22"/>
    <p:sldId id="283" r:id="rId23"/>
    <p:sldId id="282" r:id="rId24"/>
    <p:sldId id="281" r:id="rId25"/>
    <p:sldId id="280" r:id="rId26"/>
    <p:sldId id="279" r:id="rId27"/>
    <p:sldId id="278" r:id="rId28"/>
    <p:sldId id="301" r:id="rId29"/>
    <p:sldId id="300" r:id="rId30"/>
    <p:sldId id="298" r:id="rId31"/>
    <p:sldId id="297" r:id="rId32"/>
    <p:sldId id="296" r:id="rId33"/>
    <p:sldId id="295" r:id="rId34"/>
    <p:sldId id="294" r:id="rId35"/>
    <p:sldId id="293" r:id="rId36"/>
    <p:sldId id="302" r:id="rId3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419"/>
    <a:srgbClr val="CF4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lexandru.mihai.morar@gmail.com" TargetMode="External"/><Relationship Id="rId5" Type="http://schemas.openxmlformats.org/officeDocument/2006/relationships/hyperlink" Target="mailto:mcsa.design.studio@gmail.com" TargetMode="External"/><Relationship Id="rId4" Type="http://schemas.openxmlformats.org/officeDocument/2006/relationships/hyperlink" Target="http://www.thesouvenir.r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86000"/>
            <a:ext cx="4191000" cy="2641701"/>
          </a:xfrm>
        </p:spPr>
      </p:pic>
    </p:spTree>
    <p:extLst>
      <p:ext uri="{BB962C8B-B14F-4D97-AF65-F5344CB8AC3E}">
        <p14:creationId xmlns:p14="http://schemas.microsoft.com/office/powerpoint/2010/main" val="23540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65" y="1640655"/>
            <a:ext cx="5150909" cy="3863182"/>
          </a:xfrm>
        </p:spPr>
      </p:pic>
    </p:spTree>
    <p:extLst>
      <p:ext uri="{BB962C8B-B14F-4D97-AF65-F5344CB8AC3E}">
        <p14:creationId xmlns:p14="http://schemas.microsoft.com/office/powerpoint/2010/main" val="1773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20" y="15621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38058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45" y="1592659"/>
            <a:ext cx="5303309" cy="3977482"/>
          </a:xfrm>
        </p:spPr>
      </p:pic>
    </p:spTree>
    <p:extLst>
      <p:ext uri="{BB962C8B-B14F-4D97-AF65-F5344CB8AC3E}">
        <p14:creationId xmlns:p14="http://schemas.microsoft.com/office/powerpoint/2010/main" val="12509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20" y="1629769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31866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20" y="16002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744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20" y="158387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8560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 MCSA Design Studio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46554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30533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20" y="1590403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38166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5" y="1640655"/>
            <a:ext cx="5455709" cy="4091782"/>
          </a:xfrm>
        </p:spPr>
      </p:pic>
    </p:spTree>
    <p:extLst>
      <p:ext uri="{BB962C8B-B14F-4D97-AF65-F5344CB8AC3E}">
        <p14:creationId xmlns:p14="http://schemas.microsoft.com/office/powerpoint/2010/main" val="32540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 MCSA Design Studio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65" y="1640655"/>
            <a:ext cx="5074709" cy="3806032"/>
          </a:xfrm>
        </p:spPr>
      </p:pic>
    </p:spTree>
    <p:extLst>
      <p:ext uri="{BB962C8B-B14F-4D97-AF65-F5344CB8AC3E}">
        <p14:creationId xmlns:p14="http://schemas.microsoft.com/office/powerpoint/2010/main" val="12002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65" y="1861897"/>
            <a:ext cx="4769909" cy="3577432"/>
          </a:xfrm>
        </p:spPr>
      </p:pic>
    </p:spTree>
    <p:extLst>
      <p:ext uri="{BB962C8B-B14F-4D97-AF65-F5344CB8AC3E}">
        <p14:creationId xmlns:p14="http://schemas.microsoft.com/office/powerpoint/2010/main" val="3765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82" y="1628223"/>
            <a:ext cx="5387235" cy="4040427"/>
          </a:xfrm>
        </p:spPr>
      </p:pic>
    </p:spTree>
    <p:extLst>
      <p:ext uri="{BB962C8B-B14F-4D97-AF65-F5344CB8AC3E}">
        <p14:creationId xmlns:p14="http://schemas.microsoft.com/office/powerpoint/2010/main" val="37383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5" y="1640655"/>
            <a:ext cx="5303309" cy="3977482"/>
          </a:xfrm>
        </p:spPr>
      </p:pic>
    </p:spTree>
    <p:extLst>
      <p:ext uri="{BB962C8B-B14F-4D97-AF65-F5344CB8AC3E}">
        <p14:creationId xmlns:p14="http://schemas.microsoft.com/office/powerpoint/2010/main" val="5482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 MCSA Design Studio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65" y="1622412"/>
            <a:ext cx="5379509" cy="4034632"/>
          </a:xfrm>
        </p:spPr>
      </p:pic>
    </p:spTree>
    <p:extLst>
      <p:ext uri="{BB962C8B-B14F-4D97-AF65-F5344CB8AC3E}">
        <p14:creationId xmlns:p14="http://schemas.microsoft.com/office/powerpoint/2010/main" val="40027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5" y="1549195"/>
            <a:ext cx="5455709" cy="4091782"/>
          </a:xfrm>
        </p:spPr>
      </p:pic>
    </p:spTree>
    <p:extLst>
      <p:ext uri="{BB962C8B-B14F-4D97-AF65-F5344CB8AC3E}">
        <p14:creationId xmlns:p14="http://schemas.microsoft.com/office/powerpoint/2010/main" val="6931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5" y="1672757"/>
            <a:ext cx="5303309" cy="3977482"/>
          </a:xfrm>
        </p:spPr>
      </p:pic>
    </p:spTree>
    <p:extLst>
      <p:ext uri="{BB962C8B-B14F-4D97-AF65-F5344CB8AC3E}">
        <p14:creationId xmlns:p14="http://schemas.microsoft.com/office/powerpoint/2010/main" val="13958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40655"/>
            <a:ext cx="2682353" cy="3810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64" y="1635390"/>
            <a:ext cx="4766359" cy="38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" y="1645009"/>
            <a:ext cx="2755783" cy="184799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10" y="1640655"/>
            <a:ext cx="5642236" cy="3972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" y="3786451"/>
            <a:ext cx="2594359" cy="18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" y="1592758"/>
            <a:ext cx="2836271" cy="40286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77" y="1592758"/>
            <a:ext cx="2249401" cy="3207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26" y="1592758"/>
            <a:ext cx="2878183" cy="408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25" y="1593214"/>
            <a:ext cx="2896941" cy="4114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93214"/>
            <a:ext cx="289694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40655"/>
            <a:ext cx="4589284" cy="369765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28" y="1640655"/>
            <a:ext cx="2482049" cy="36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2600"/>
            <a:ext cx="4617509" cy="3463132"/>
          </a:xfrm>
        </p:spPr>
      </p:pic>
    </p:spTree>
    <p:extLst>
      <p:ext uri="{BB962C8B-B14F-4D97-AF65-F5344CB8AC3E}">
        <p14:creationId xmlns:p14="http://schemas.microsoft.com/office/powerpoint/2010/main" val="166529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7" y="1676400"/>
            <a:ext cx="6813206" cy="3810000"/>
          </a:xfrm>
        </p:spPr>
      </p:pic>
    </p:spTree>
    <p:extLst>
      <p:ext uri="{BB962C8B-B14F-4D97-AF65-F5344CB8AC3E}">
        <p14:creationId xmlns:p14="http://schemas.microsoft.com/office/powerpoint/2010/main" val="26483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47" y="1675489"/>
            <a:ext cx="5334545" cy="3771380"/>
          </a:xfrm>
        </p:spPr>
      </p:pic>
    </p:spTree>
    <p:extLst>
      <p:ext uri="{BB962C8B-B14F-4D97-AF65-F5344CB8AC3E}">
        <p14:creationId xmlns:p14="http://schemas.microsoft.com/office/powerpoint/2010/main" val="37313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27" y="1640655"/>
            <a:ext cx="5486945" cy="3879122"/>
          </a:xfrm>
        </p:spPr>
      </p:pic>
    </p:spTree>
    <p:extLst>
      <p:ext uri="{BB962C8B-B14F-4D97-AF65-F5344CB8AC3E}">
        <p14:creationId xmlns:p14="http://schemas.microsoft.com/office/powerpoint/2010/main" val="33082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69986"/>
            <a:ext cx="5105945" cy="3609766"/>
          </a:xfrm>
        </p:spPr>
      </p:pic>
    </p:spTree>
    <p:extLst>
      <p:ext uri="{BB962C8B-B14F-4D97-AF65-F5344CB8AC3E}">
        <p14:creationId xmlns:p14="http://schemas.microsoft.com/office/powerpoint/2010/main" val="160690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81" y="1640655"/>
            <a:ext cx="7147278" cy="4020344"/>
          </a:xfrm>
        </p:spPr>
      </p:pic>
    </p:spTree>
    <p:extLst>
      <p:ext uri="{BB962C8B-B14F-4D97-AF65-F5344CB8AC3E}">
        <p14:creationId xmlns:p14="http://schemas.microsoft.com/office/powerpoint/2010/main" val="3429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1" y="1629769"/>
            <a:ext cx="7215097" cy="4066965"/>
          </a:xfrm>
        </p:spPr>
      </p:pic>
    </p:spTree>
    <p:extLst>
      <p:ext uri="{BB962C8B-B14F-4D97-AF65-F5344CB8AC3E}">
        <p14:creationId xmlns:p14="http://schemas.microsoft.com/office/powerpoint/2010/main" val="295975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4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Persoan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contact:</a:t>
            </a:r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Alexandru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Mihai MORAR- manager SES MCSA Design Studio SRL</a:t>
            </a:r>
          </a:p>
          <a:p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Website: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www.thesouvenir.ro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dresa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postala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Bucuresti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sectorul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str.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Comana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50,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parter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o-RO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mcsa.design.studio@gmail.com</a:t>
            </a:r>
            <a:endParaRPr lang="ro-RO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alexandru.mihai.morar@gmail.com</a:t>
            </a:r>
            <a:endPara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6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1570264"/>
            <a:ext cx="5410200" cy="4057650"/>
          </a:xfrm>
        </p:spPr>
      </p:pic>
    </p:spTree>
    <p:extLst>
      <p:ext uri="{BB962C8B-B14F-4D97-AF65-F5344CB8AC3E}">
        <p14:creationId xmlns:p14="http://schemas.microsoft.com/office/powerpoint/2010/main" val="31896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65" y="1679561"/>
            <a:ext cx="5227109" cy="3920332"/>
          </a:xfrm>
        </p:spPr>
      </p:pic>
    </p:spTree>
    <p:extLst>
      <p:ext uri="{BB962C8B-B14F-4D97-AF65-F5344CB8AC3E}">
        <p14:creationId xmlns:p14="http://schemas.microsoft.com/office/powerpoint/2010/main" val="3486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65" y="1539136"/>
            <a:ext cx="5531909" cy="4148932"/>
          </a:xfrm>
        </p:spPr>
      </p:pic>
    </p:spTree>
    <p:extLst>
      <p:ext uri="{BB962C8B-B14F-4D97-AF65-F5344CB8AC3E}">
        <p14:creationId xmlns:p14="http://schemas.microsoft.com/office/powerpoint/2010/main" val="8174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50" y="1524000"/>
            <a:ext cx="5540340" cy="4155255"/>
          </a:xfrm>
        </p:spPr>
      </p:pic>
    </p:spTree>
    <p:extLst>
      <p:ext uri="{BB962C8B-B14F-4D97-AF65-F5344CB8AC3E}">
        <p14:creationId xmlns:p14="http://schemas.microsoft.com/office/powerpoint/2010/main" val="3191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45" y="1696697"/>
            <a:ext cx="5227109" cy="3920332"/>
          </a:xfrm>
        </p:spPr>
      </p:pic>
    </p:spTree>
    <p:extLst>
      <p:ext uri="{BB962C8B-B14F-4D97-AF65-F5344CB8AC3E}">
        <p14:creationId xmlns:p14="http://schemas.microsoft.com/office/powerpoint/2010/main" val="4538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27"/>
            <a:ext cx="7559040" cy="1633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638800"/>
            <a:ext cx="7559040" cy="108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65" y="1615608"/>
            <a:ext cx="5455709" cy="4091782"/>
          </a:xfrm>
        </p:spPr>
      </p:pic>
    </p:spTree>
    <p:extLst>
      <p:ext uri="{BB962C8B-B14F-4D97-AF65-F5344CB8AC3E}">
        <p14:creationId xmlns:p14="http://schemas.microsoft.com/office/powerpoint/2010/main" val="15571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51</Words>
  <Application>Microsoft Office PowerPoint</Application>
  <PresentationFormat>On-screen Show (4:3)</PresentationFormat>
  <Paragraphs>10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 MCSA Design Studio</vt:lpstr>
      <vt:lpstr>PowerPoint Presentation</vt:lpstr>
      <vt:lpstr>PowerPoint Presentation</vt:lpstr>
      <vt:lpstr>SES MCSA Design Studio</vt:lpstr>
      <vt:lpstr>PowerPoint Presentation</vt:lpstr>
      <vt:lpstr>PowerPoint Presentation</vt:lpstr>
      <vt:lpstr>SES MCSA Design 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CONFERINȚĂ DE LANSARE 25 Februarie 2015</dc:title>
  <dc:creator>Roxana</dc:creator>
  <cp:lastModifiedBy>Roxana</cp:lastModifiedBy>
  <cp:revision>32</cp:revision>
  <cp:lastPrinted>2015-02-27T08:59:30Z</cp:lastPrinted>
  <dcterms:created xsi:type="dcterms:W3CDTF">2006-08-16T00:00:00Z</dcterms:created>
  <dcterms:modified xsi:type="dcterms:W3CDTF">2015-10-19T10:10:15Z</dcterms:modified>
</cp:coreProperties>
</file>