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7" r:id="rId2"/>
    <p:sldId id="257" r:id="rId3"/>
    <p:sldId id="282" r:id="rId4"/>
    <p:sldId id="258" r:id="rId5"/>
    <p:sldId id="279" r:id="rId6"/>
    <p:sldId id="280" r:id="rId7"/>
    <p:sldId id="281" r:id="rId8"/>
    <p:sldId id="283" r:id="rId9"/>
    <p:sldId id="284" r:id="rId10"/>
    <p:sldId id="285" r:id="rId11"/>
    <p:sldId id="286" r:id="rId12"/>
    <p:sldId id="287" r:id="rId13"/>
    <p:sldId id="288" r:id="rId14"/>
    <p:sldId id="290" r:id="rId1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3419"/>
    <a:srgbClr val="CF4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151605-7BFF-4965-99F5-CAFEE7ACDF5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15944-487D-49DC-A0CA-41C1219E3CB3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ECHIPA TANARA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05ABD6-EF2A-42B5-B440-AA656FDF1128}" type="parTrans" cxnId="{2A11FC2A-CD08-441D-BA44-4CC548418370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899FF80E-0BE8-43D6-8E74-A785B2EB64EF}" type="sibTrans" cxnId="{2A11FC2A-CD08-441D-BA44-4CC54841837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79577D36-CC46-4FC1-9F2F-9033EF1D37F3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b="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ECHIPA EXPERIMENTATA</a:t>
          </a:r>
          <a:endParaRPr lang="en-US" sz="12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32A2395-A3BE-487B-982B-5DC0F14A96A2}" type="parTrans" cxnId="{8C1EC7A6-E83D-49B7-A537-BAF525521B17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7D587B55-971E-40AD-A21B-4518130D7C6A}" type="sibTrans" cxnId="{8C1EC7A6-E83D-49B7-A537-BAF525521B17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4E80167-11F0-465A-A290-5961CF42ED48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EXCELENTA PROFESIONALA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68F03CC-58BF-4BC6-8D93-27260264E256}" type="parTrans" cxnId="{FD6B35D7-84B2-4106-A51C-F4414C6CCAB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55371F6-B65E-47D1-BF53-870C7924CBEF}" type="sibTrans" cxnId="{FD6B35D7-84B2-4106-A51C-F4414C6CCA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2CD7193-4DFC-44E0-BE9A-BAA248C096F8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PIATA SUPRASATURATA, DAR NEEXPERIMENTATA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76010D3-C1EC-4AA4-A1F5-74E68112CAB0}" type="parTrans" cxnId="{75AAB623-4E8E-42CF-B302-D5EC82491C8E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F1081F77-1652-441D-A73B-368F483D022D}" type="sibTrans" cxnId="{75AAB623-4E8E-42CF-B302-D5EC82491C8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BC09D872-A044-4998-B25E-EA2D6655DB81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PUBLIC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29D7162-00DD-4D46-90D5-29B6937E37E9}" type="parTrans" cxnId="{1973DA4E-5083-462B-A005-F066B2F61AB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2FC2369A-41D6-43DE-915C-3F4CF46314AB}" type="sibTrans" cxnId="{1973DA4E-5083-462B-A005-F066B2F61A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BD06D02E-509A-44A8-9FAD-EBA78A2A3AD4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VIITOR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4124976-77CB-4B00-9B92-FB4A4E283E40}" type="parTrans" cxnId="{3EDBD642-2351-4CED-8D56-97F024FC8794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9A2DEFB0-9343-473F-B892-ACB9AD4AEF96}" type="sibTrans" cxnId="{3EDBD642-2351-4CED-8D56-97F024FC879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5741AD8-BD01-4497-8B79-30A2970E579F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SUPORTUL CELORLALTE SES-URI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3161BE1-2B95-4D62-878A-BB664A3C5290}" type="parTrans" cxnId="{3BB84429-0C15-45F3-AFD3-82AA5C6ECCE8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BCF9D81F-32B1-446F-84D6-D70D0ED21D44}" type="sibTrans" cxnId="{3BB84429-0C15-45F3-AFD3-82AA5C6ECCE8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0A1A1B71-EB61-4EAB-801A-B70501498EF1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EVOLUTIA COMERTULUI ONLINE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84F5D23-696D-4DFA-90EE-4B2913A883F1}" type="parTrans" cxnId="{19F953B3-1800-4051-A217-B9D766A44FA2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3DF6D9B-709F-4A98-BC5F-0C2C141BAC73}" type="sibTrans" cxnId="{19F953B3-1800-4051-A217-B9D766A44FA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CA88E4D5-160E-4D6E-A4F8-77CB1E55F727}">
      <dgm:prSet phldrT="[Text]"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REVENIREA LA TRADITII</a:t>
          </a:r>
          <a:endParaRPr lang="en-US" sz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F61073EB-33B9-48E1-9E73-06A7BCEAE71A}" type="parTrans" cxnId="{0DFEEC94-8FD5-4B41-86EB-033744034C48}">
      <dgm:prSet/>
      <dgm:spPr/>
      <dgm:t>
        <a:bodyPr/>
        <a:lstStyle/>
        <a:p>
          <a:endParaRPr lang="en-US"/>
        </a:p>
      </dgm:t>
    </dgm:pt>
    <dgm:pt modelId="{962477CF-70D1-43E2-B969-7E424E7F7C83}" type="sibTrans" cxnId="{0DFEEC94-8FD5-4B41-86EB-033744034C48}">
      <dgm:prSet/>
      <dgm:spPr/>
      <dgm:t>
        <a:bodyPr/>
        <a:lstStyle/>
        <a:p>
          <a:endParaRPr lang="en-US"/>
        </a:p>
      </dgm:t>
    </dgm:pt>
    <dgm:pt modelId="{492E6319-54FC-4D68-9D4F-CF7F0ED4E3DA}" type="pres">
      <dgm:prSet presAssocID="{76151605-7BFF-4965-99F5-CAFEE7ACDF5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3FC30-9798-4688-BFA5-32134CAC0202}" type="pres">
      <dgm:prSet presAssocID="{41215944-487D-49DC-A0CA-41C1219E3CB3}" presName="node" presStyleLbl="node1" presStyleIdx="0" presStyleCnt="9" custScaleX="149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5F548-5D99-4EEB-90B3-8FEDB3A52400}" type="pres">
      <dgm:prSet presAssocID="{41215944-487D-49DC-A0CA-41C1219E3CB3}" presName="spNode" presStyleCnt="0"/>
      <dgm:spPr/>
    </dgm:pt>
    <dgm:pt modelId="{77B66C73-7EAA-4AD4-9DED-A045D849A7EF}" type="pres">
      <dgm:prSet presAssocID="{899FF80E-0BE8-43D6-8E74-A785B2EB64EF}" presName="sibTrans" presStyleLbl="sibTrans1D1" presStyleIdx="0" presStyleCnt="9"/>
      <dgm:spPr/>
      <dgm:t>
        <a:bodyPr/>
        <a:lstStyle/>
        <a:p>
          <a:endParaRPr lang="en-US"/>
        </a:p>
      </dgm:t>
    </dgm:pt>
    <dgm:pt modelId="{6F325D71-A7B2-4039-B722-1F45DDEB4567}" type="pres">
      <dgm:prSet presAssocID="{79577D36-CC46-4FC1-9F2F-9033EF1D37F3}" presName="node" presStyleLbl="node1" presStyleIdx="1" presStyleCnt="9" custScaleX="182935" custRadScaleRad="102010" custRadScaleInc="581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ED71CB-F458-4BD1-8BD5-6AF4C80E5E90}" type="pres">
      <dgm:prSet presAssocID="{79577D36-CC46-4FC1-9F2F-9033EF1D37F3}" presName="spNode" presStyleCnt="0"/>
      <dgm:spPr/>
    </dgm:pt>
    <dgm:pt modelId="{1F88647F-32AD-4E64-B2D4-6C76E477E939}" type="pres">
      <dgm:prSet presAssocID="{7D587B55-971E-40AD-A21B-4518130D7C6A}" presName="sibTrans" presStyleLbl="sibTrans1D1" presStyleIdx="1" presStyleCnt="9"/>
      <dgm:spPr/>
      <dgm:t>
        <a:bodyPr/>
        <a:lstStyle/>
        <a:p>
          <a:endParaRPr lang="en-US"/>
        </a:p>
      </dgm:t>
    </dgm:pt>
    <dgm:pt modelId="{69E319D8-C324-4F69-843F-C59E479E3DC8}" type="pres">
      <dgm:prSet presAssocID="{A5741AD8-BD01-4497-8B79-30A2970E579F}" presName="node" presStyleLbl="node1" presStyleIdx="2" presStyleCnt="9" custScaleX="1940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88D33C-8EB1-408D-AA4C-137BD9207139}" type="pres">
      <dgm:prSet presAssocID="{A5741AD8-BD01-4497-8B79-30A2970E579F}" presName="spNode" presStyleCnt="0"/>
      <dgm:spPr/>
    </dgm:pt>
    <dgm:pt modelId="{A813EFB6-032D-49DA-9248-906CBEAB0A95}" type="pres">
      <dgm:prSet presAssocID="{BCF9D81F-32B1-446F-84D6-D70D0ED21D44}" presName="sibTrans" presStyleLbl="sibTrans1D1" presStyleIdx="2" presStyleCnt="9"/>
      <dgm:spPr/>
      <dgm:t>
        <a:bodyPr/>
        <a:lstStyle/>
        <a:p>
          <a:endParaRPr lang="en-US"/>
        </a:p>
      </dgm:t>
    </dgm:pt>
    <dgm:pt modelId="{4129F65F-5E53-4A62-AC06-5D0444FD99FC}" type="pres">
      <dgm:prSet presAssocID="{0A1A1B71-EB61-4EAB-801A-B70501498EF1}" presName="node" presStyleLbl="node1" presStyleIdx="3" presStyleCnt="9" custScaleX="149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76383-AA4A-404B-9560-41FE7CCDF831}" type="pres">
      <dgm:prSet presAssocID="{0A1A1B71-EB61-4EAB-801A-B70501498EF1}" presName="spNode" presStyleCnt="0"/>
      <dgm:spPr/>
    </dgm:pt>
    <dgm:pt modelId="{B5F5CAF6-8336-41B6-9E28-E9F9F82FA2DC}" type="pres">
      <dgm:prSet presAssocID="{A3DF6D9B-709F-4A98-BC5F-0C2C141BAC73}" presName="sibTrans" presStyleLbl="sibTrans1D1" presStyleIdx="3" presStyleCnt="9"/>
      <dgm:spPr/>
      <dgm:t>
        <a:bodyPr/>
        <a:lstStyle/>
        <a:p>
          <a:endParaRPr lang="en-US"/>
        </a:p>
      </dgm:t>
    </dgm:pt>
    <dgm:pt modelId="{8729B61F-F10E-4F02-9229-C363DA342452}" type="pres">
      <dgm:prSet presAssocID="{CA88E4D5-160E-4D6E-A4F8-77CB1E55F727}" presName="node" presStyleLbl="node1" presStyleIdx="4" presStyleCnt="9" custScaleX="146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74D4A9-4682-4D97-B1D7-B06B48FBBD31}" type="pres">
      <dgm:prSet presAssocID="{CA88E4D5-160E-4D6E-A4F8-77CB1E55F727}" presName="spNode" presStyleCnt="0"/>
      <dgm:spPr/>
    </dgm:pt>
    <dgm:pt modelId="{A006E3F2-CB3A-4519-9BEC-CEB7FAE9C4EF}" type="pres">
      <dgm:prSet presAssocID="{962477CF-70D1-43E2-B969-7E424E7F7C83}" presName="sibTrans" presStyleLbl="sibTrans1D1" presStyleIdx="4" presStyleCnt="9"/>
      <dgm:spPr/>
      <dgm:t>
        <a:bodyPr/>
        <a:lstStyle/>
        <a:p>
          <a:endParaRPr lang="en-US"/>
        </a:p>
      </dgm:t>
    </dgm:pt>
    <dgm:pt modelId="{5A0830D2-F80F-4BF5-8C36-F055C295B2C1}" type="pres">
      <dgm:prSet presAssocID="{BD06D02E-509A-44A8-9FAD-EBA78A2A3AD4}" presName="node" presStyleLbl="node1" presStyleIdx="5" presStyleCnt="9" custScaleX="149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6A122-AAEA-4B22-90E5-8CBF470414C8}" type="pres">
      <dgm:prSet presAssocID="{BD06D02E-509A-44A8-9FAD-EBA78A2A3AD4}" presName="spNode" presStyleCnt="0"/>
      <dgm:spPr/>
    </dgm:pt>
    <dgm:pt modelId="{DB2E74CB-8AB6-4697-822A-06910195DC11}" type="pres">
      <dgm:prSet presAssocID="{9A2DEFB0-9343-473F-B892-ACB9AD4AEF96}" presName="sibTrans" presStyleLbl="sibTrans1D1" presStyleIdx="5" presStyleCnt="9"/>
      <dgm:spPr/>
      <dgm:t>
        <a:bodyPr/>
        <a:lstStyle/>
        <a:p>
          <a:endParaRPr lang="en-US"/>
        </a:p>
      </dgm:t>
    </dgm:pt>
    <dgm:pt modelId="{3DE493CB-138A-4711-885D-3E4B2AEE307F}" type="pres">
      <dgm:prSet presAssocID="{94E80167-11F0-465A-A290-5961CF42ED48}" presName="node" presStyleLbl="node1" presStyleIdx="6" presStyleCnt="9" custScaleX="149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545AD-077C-4D0C-BD16-1038194BF38E}" type="pres">
      <dgm:prSet presAssocID="{94E80167-11F0-465A-A290-5961CF42ED48}" presName="spNode" presStyleCnt="0"/>
      <dgm:spPr/>
    </dgm:pt>
    <dgm:pt modelId="{E54571A6-4904-43B2-9206-1AFC2759D2B6}" type="pres">
      <dgm:prSet presAssocID="{955371F6-B65E-47D1-BF53-870C7924CBEF}" presName="sibTrans" presStyleLbl="sibTrans1D1" presStyleIdx="6" presStyleCnt="9"/>
      <dgm:spPr/>
      <dgm:t>
        <a:bodyPr/>
        <a:lstStyle/>
        <a:p>
          <a:endParaRPr lang="en-US"/>
        </a:p>
      </dgm:t>
    </dgm:pt>
    <dgm:pt modelId="{282F062F-3B99-451C-A9A2-8FF14BEE2FD5}" type="pres">
      <dgm:prSet presAssocID="{62CD7193-4DFC-44E0-BE9A-BAA248C096F8}" presName="node" presStyleLbl="node1" presStyleIdx="7" presStyleCnt="9" custScaleX="201665" custScaleY="134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2F69B6-C30D-479F-9F20-EA054EAF7084}" type="pres">
      <dgm:prSet presAssocID="{62CD7193-4DFC-44E0-BE9A-BAA248C096F8}" presName="spNode" presStyleCnt="0"/>
      <dgm:spPr/>
    </dgm:pt>
    <dgm:pt modelId="{CFDEC059-3830-4EA5-818A-DC15A9155933}" type="pres">
      <dgm:prSet presAssocID="{F1081F77-1652-441D-A73B-368F483D022D}" presName="sibTrans" presStyleLbl="sibTrans1D1" presStyleIdx="7" presStyleCnt="9"/>
      <dgm:spPr/>
      <dgm:t>
        <a:bodyPr/>
        <a:lstStyle/>
        <a:p>
          <a:endParaRPr lang="en-US"/>
        </a:p>
      </dgm:t>
    </dgm:pt>
    <dgm:pt modelId="{157BF578-A76D-4448-AB06-045D8FD5A3D7}" type="pres">
      <dgm:prSet presAssocID="{BC09D872-A044-4998-B25E-EA2D6655DB81}" presName="node" presStyleLbl="node1" presStyleIdx="8" presStyleCnt="9" custScaleX="149018" custRadScaleRad="97445" custRadScaleInc="-394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D9258B-A3B1-4AAD-8B6D-C05271B0275C}" type="pres">
      <dgm:prSet presAssocID="{BC09D872-A044-4998-B25E-EA2D6655DB81}" presName="spNode" presStyleCnt="0"/>
      <dgm:spPr/>
    </dgm:pt>
    <dgm:pt modelId="{6E4C9049-C818-47BF-9A43-529AA3B939BF}" type="pres">
      <dgm:prSet presAssocID="{2FC2369A-41D6-43DE-915C-3F4CF46314AB}" presName="sibTrans" presStyleLbl="sibTrans1D1" presStyleIdx="8" presStyleCnt="9"/>
      <dgm:spPr/>
      <dgm:t>
        <a:bodyPr/>
        <a:lstStyle/>
        <a:p>
          <a:endParaRPr lang="en-US"/>
        </a:p>
      </dgm:t>
    </dgm:pt>
  </dgm:ptLst>
  <dgm:cxnLst>
    <dgm:cxn modelId="{6390759D-9C14-4E48-B3C3-E5660BDBCF65}" type="presOf" srcId="{F1081F77-1652-441D-A73B-368F483D022D}" destId="{CFDEC059-3830-4EA5-818A-DC15A9155933}" srcOrd="0" destOrd="0" presId="urn:microsoft.com/office/officeart/2005/8/layout/cycle6"/>
    <dgm:cxn modelId="{21AB855D-C87E-4201-9220-39F0E198DA64}" type="presOf" srcId="{BD06D02E-509A-44A8-9FAD-EBA78A2A3AD4}" destId="{5A0830D2-F80F-4BF5-8C36-F055C295B2C1}" srcOrd="0" destOrd="0" presId="urn:microsoft.com/office/officeart/2005/8/layout/cycle6"/>
    <dgm:cxn modelId="{69CFDA74-6B98-4130-AD39-4D78B150038E}" type="presOf" srcId="{76151605-7BFF-4965-99F5-CAFEE7ACDF5A}" destId="{492E6319-54FC-4D68-9D4F-CF7F0ED4E3DA}" srcOrd="0" destOrd="0" presId="urn:microsoft.com/office/officeart/2005/8/layout/cycle6"/>
    <dgm:cxn modelId="{2BE6D370-B0B3-4111-AB89-6D724012965E}" type="presOf" srcId="{79577D36-CC46-4FC1-9F2F-9033EF1D37F3}" destId="{6F325D71-A7B2-4039-B722-1F45DDEB4567}" srcOrd="0" destOrd="0" presId="urn:microsoft.com/office/officeart/2005/8/layout/cycle6"/>
    <dgm:cxn modelId="{2A11FC2A-CD08-441D-BA44-4CC548418370}" srcId="{76151605-7BFF-4965-99F5-CAFEE7ACDF5A}" destId="{41215944-487D-49DC-A0CA-41C1219E3CB3}" srcOrd="0" destOrd="0" parTransId="{B605ABD6-EF2A-42B5-B440-AA656FDF1128}" sibTransId="{899FF80E-0BE8-43D6-8E74-A785B2EB64EF}"/>
    <dgm:cxn modelId="{B6858639-D997-4FFC-BE3C-B02964106F7D}" type="presOf" srcId="{955371F6-B65E-47D1-BF53-870C7924CBEF}" destId="{E54571A6-4904-43B2-9206-1AFC2759D2B6}" srcOrd="0" destOrd="0" presId="urn:microsoft.com/office/officeart/2005/8/layout/cycle6"/>
    <dgm:cxn modelId="{AE1B462C-13DD-4E57-9E83-DDCE31441CFC}" type="presOf" srcId="{A3DF6D9B-709F-4A98-BC5F-0C2C141BAC73}" destId="{B5F5CAF6-8336-41B6-9E28-E9F9F82FA2DC}" srcOrd="0" destOrd="0" presId="urn:microsoft.com/office/officeart/2005/8/layout/cycle6"/>
    <dgm:cxn modelId="{57D14839-C7E5-4C2B-9050-9F81A6B9A80D}" type="presOf" srcId="{9A2DEFB0-9343-473F-B892-ACB9AD4AEF96}" destId="{DB2E74CB-8AB6-4697-822A-06910195DC11}" srcOrd="0" destOrd="0" presId="urn:microsoft.com/office/officeart/2005/8/layout/cycle6"/>
    <dgm:cxn modelId="{FD6B35D7-84B2-4106-A51C-F4414C6CCAB3}" srcId="{76151605-7BFF-4965-99F5-CAFEE7ACDF5A}" destId="{94E80167-11F0-465A-A290-5961CF42ED48}" srcOrd="6" destOrd="0" parTransId="{768F03CC-58BF-4BC6-8D93-27260264E256}" sibTransId="{955371F6-B65E-47D1-BF53-870C7924CBEF}"/>
    <dgm:cxn modelId="{0DFEEC94-8FD5-4B41-86EB-033744034C48}" srcId="{76151605-7BFF-4965-99F5-CAFEE7ACDF5A}" destId="{CA88E4D5-160E-4D6E-A4F8-77CB1E55F727}" srcOrd="4" destOrd="0" parTransId="{F61073EB-33B9-48E1-9E73-06A7BCEAE71A}" sibTransId="{962477CF-70D1-43E2-B969-7E424E7F7C83}"/>
    <dgm:cxn modelId="{1973DA4E-5083-462B-A005-F066B2F61AB3}" srcId="{76151605-7BFF-4965-99F5-CAFEE7ACDF5A}" destId="{BC09D872-A044-4998-B25E-EA2D6655DB81}" srcOrd="8" destOrd="0" parTransId="{129D7162-00DD-4D46-90D5-29B6937E37E9}" sibTransId="{2FC2369A-41D6-43DE-915C-3F4CF46314AB}"/>
    <dgm:cxn modelId="{3EDBD642-2351-4CED-8D56-97F024FC8794}" srcId="{76151605-7BFF-4965-99F5-CAFEE7ACDF5A}" destId="{BD06D02E-509A-44A8-9FAD-EBA78A2A3AD4}" srcOrd="5" destOrd="0" parTransId="{C4124976-77CB-4B00-9B92-FB4A4E283E40}" sibTransId="{9A2DEFB0-9343-473F-B892-ACB9AD4AEF96}"/>
    <dgm:cxn modelId="{75AAB623-4E8E-42CF-B302-D5EC82491C8E}" srcId="{76151605-7BFF-4965-99F5-CAFEE7ACDF5A}" destId="{62CD7193-4DFC-44E0-BE9A-BAA248C096F8}" srcOrd="7" destOrd="0" parTransId="{276010D3-C1EC-4AA4-A1F5-74E68112CAB0}" sibTransId="{F1081F77-1652-441D-A73B-368F483D022D}"/>
    <dgm:cxn modelId="{8C1EC7A6-E83D-49B7-A537-BAF525521B17}" srcId="{76151605-7BFF-4965-99F5-CAFEE7ACDF5A}" destId="{79577D36-CC46-4FC1-9F2F-9033EF1D37F3}" srcOrd="1" destOrd="0" parTransId="{432A2395-A3BE-487B-982B-5DC0F14A96A2}" sibTransId="{7D587B55-971E-40AD-A21B-4518130D7C6A}"/>
    <dgm:cxn modelId="{6FC40688-2E43-4B97-A4A0-6E7B9B254A38}" type="presOf" srcId="{BC09D872-A044-4998-B25E-EA2D6655DB81}" destId="{157BF578-A76D-4448-AB06-045D8FD5A3D7}" srcOrd="0" destOrd="0" presId="urn:microsoft.com/office/officeart/2005/8/layout/cycle6"/>
    <dgm:cxn modelId="{63393C89-0C6A-45E3-B331-543583F23280}" type="presOf" srcId="{7D587B55-971E-40AD-A21B-4518130D7C6A}" destId="{1F88647F-32AD-4E64-B2D4-6C76E477E939}" srcOrd="0" destOrd="0" presId="urn:microsoft.com/office/officeart/2005/8/layout/cycle6"/>
    <dgm:cxn modelId="{32BD1A46-19A7-4B47-B0EB-E2AFFC9D81ED}" type="presOf" srcId="{94E80167-11F0-465A-A290-5961CF42ED48}" destId="{3DE493CB-138A-4711-885D-3E4B2AEE307F}" srcOrd="0" destOrd="0" presId="urn:microsoft.com/office/officeart/2005/8/layout/cycle6"/>
    <dgm:cxn modelId="{830CB8C1-50F5-45A0-AC71-A14C37BD54E6}" type="presOf" srcId="{899FF80E-0BE8-43D6-8E74-A785B2EB64EF}" destId="{77B66C73-7EAA-4AD4-9DED-A045D849A7EF}" srcOrd="0" destOrd="0" presId="urn:microsoft.com/office/officeart/2005/8/layout/cycle6"/>
    <dgm:cxn modelId="{2E33D236-875F-43C5-A5B7-3C051C5F6FA2}" type="presOf" srcId="{BCF9D81F-32B1-446F-84D6-D70D0ED21D44}" destId="{A813EFB6-032D-49DA-9248-906CBEAB0A95}" srcOrd="0" destOrd="0" presId="urn:microsoft.com/office/officeart/2005/8/layout/cycle6"/>
    <dgm:cxn modelId="{EA839348-55C4-4482-B771-FC97C1C4A8E4}" type="presOf" srcId="{CA88E4D5-160E-4D6E-A4F8-77CB1E55F727}" destId="{8729B61F-F10E-4F02-9229-C363DA342452}" srcOrd="0" destOrd="0" presId="urn:microsoft.com/office/officeart/2005/8/layout/cycle6"/>
    <dgm:cxn modelId="{3BB84429-0C15-45F3-AFD3-82AA5C6ECCE8}" srcId="{76151605-7BFF-4965-99F5-CAFEE7ACDF5A}" destId="{A5741AD8-BD01-4497-8B79-30A2970E579F}" srcOrd="2" destOrd="0" parTransId="{F3161BE1-2B95-4D62-878A-BB664A3C5290}" sibTransId="{BCF9D81F-32B1-446F-84D6-D70D0ED21D44}"/>
    <dgm:cxn modelId="{19F953B3-1800-4051-A217-B9D766A44FA2}" srcId="{76151605-7BFF-4965-99F5-CAFEE7ACDF5A}" destId="{0A1A1B71-EB61-4EAB-801A-B70501498EF1}" srcOrd="3" destOrd="0" parTransId="{684F5D23-696D-4DFA-90EE-4B2913A883F1}" sibTransId="{A3DF6D9B-709F-4A98-BC5F-0C2C141BAC73}"/>
    <dgm:cxn modelId="{E2545097-74E1-48CD-9EEC-A8C3D862C84F}" type="presOf" srcId="{62CD7193-4DFC-44E0-BE9A-BAA248C096F8}" destId="{282F062F-3B99-451C-A9A2-8FF14BEE2FD5}" srcOrd="0" destOrd="0" presId="urn:microsoft.com/office/officeart/2005/8/layout/cycle6"/>
    <dgm:cxn modelId="{C5117BBB-44CD-41A7-AF45-045A28941A77}" type="presOf" srcId="{2FC2369A-41D6-43DE-915C-3F4CF46314AB}" destId="{6E4C9049-C818-47BF-9A43-529AA3B939BF}" srcOrd="0" destOrd="0" presId="urn:microsoft.com/office/officeart/2005/8/layout/cycle6"/>
    <dgm:cxn modelId="{F6A7D538-7BAA-4902-8875-00E332B47EC0}" type="presOf" srcId="{0A1A1B71-EB61-4EAB-801A-B70501498EF1}" destId="{4129F65F-5E53-4A62-AC06-5D0444FD99FC}" srcOrd="0" destOrd="0" presId="urn:microsoft.com/office/officeart/2005/8/layout/cycle6"/>
    <dgm:cxn modelId="{182A6298-9576-450C-8478-FD14123895F9}" type="presOf" srcId="{41215944-487D-49DC-A0CA-41C1219E3CB3}" destId="{FD63FC30-9798-4688-BFA5-32134CAC0202}" srcOrd="0" destOrd="0" presId="urn:microsoft.com/office/officeart/2005/8/layout/cycle6"/>
    <dgm:cxn modelId="{5C850D13-44AB-4F69-B3B9-DD2F303BDB62}" type="presOf" srcId="{962477CF-70D1-43E2-B969-7E424E7F7C83}" destId="{A006E3F2-CB3A-4519-9BEC-CEB7FAE9C4EF}" srcOrd="0" destOrd="0" presId="urn:microsoft.com/office/officeart/2005/8/layout/cycle6"/>
    <dgm:cxn modelId="{AEFD7482-4E74-4F73-8566-62479292C647}" type="presOf" srcId="{A5741AD8-BD01-4497-8B79-30A2970E579F}" destId="{69E319D8-C324-4F69-843F-C59E479E3DC8}" srcOrd="0" destOrd="0" presId="urn:microsoft.com/office/officeart/2005/8/layout/cycle6"/>
    <dgm:cxn modelId="{C4B65587-5BC9-4776-BDCA-84EB72A06AC2}" type="presParOf" srcId="{492E6319-54FC-4D68-9D4F-CF7F0ED4E3DA}" destId="{FD63FC30-9798-4688-BFA5-32134CAC0202}" srcOrd="0" destOrd="0" presId="urn:microsoft.com/office/officeart/2005/8/layout/cycle6"/>
    <dgm:cxn modelId="{A8886115-2581-44FE-9179-75CED5DB6624}" type="presParOf" srcId="{492E6319-54FC-4D68-9D4F-CF7F0ED4E3DA}" destId="{CDE5F548-5D99-4EEB-90B3-8FEDB3A52400}" srcOrd="1" destOrd="0" presId="urn:microsoft.com/office/officeart/2005/8/layout/cycle6"/>
    <dgm:cxn modelId="{60E6DEE3-A7F0-4A0B-8647-2242277C59DF}" type="presParOf" srcId="{492E6319-54FC-4D68-9D4F-CF7F0ED4E3DA}" destId="{77B66C73-7EAA-4AD4-9DED-A045D849A7EF}" srcOrd="2" destOrd="0" presId="urn:microsoft.com/office/officeart/2005/8/layout/cycle6"/>
    <dgm:cxn modelId="{53C2E0B5-BFE8-4FD6-9EF2-F98F4F852765}" type="presParOf" srcId="{492E6319-54FC-4D68-9D4F-CF7F0ED4E3DA}" destId="{6F325D71-A7B2-4039-B722-1F45DDEB4567}" srcOrd="3" destOrd="0" presId="urn:microsoft.com/office/officeart/2005/8/layout/cycle6"/>
    <dgm:cxn modelId="{0F3DD877-9BB2-42FE-BBCB-5B629299FE9B}" type="presParOf" srcId="{492E6319-54FC-4D68-9D4F-CF7F0ED4E3DA}" destId="{07ED71CB-F458-4BD1-8BD5-6AF4C80E5E90}" srcOrd="4" destOrd="0" presId="urn:microsoft.com/office/officeart/2005/8/layout/cycle6"/>
    <dgm:cxn modelId="{4F6EFDC6-30D2-48E0-B4F3-6E4CE0D43A73}" type="presParOf" srcId="{492E6319-54FC-4D68-9D4F-CF7F0ED4E3DA}" destId="{1F88647F-32AD-4E64-B2D4-6C76E477E939}" srcOrd="5" destOrd="0" presId="urn:microsoft.com/office/officeart/2005/8/layout/cycle6"/>
    <dgm:cxn modelId="{41DB7F4C-A62A-4C76-94D9-015C2C68CC3A}" type="presParOf" srcId="{492E6319-54FC-4D68-9D4F-CF7F0ED4E3DA}" destId="{69E319D8-C324-4F69-843F-C59E479E3DC8}" srcOrd="6" destOrd="0" presId="urn:microsoft.com/office/officeart/2005/8/layout/cycle6"/>
    <dgm:cxn modelId="{3B20CC9E-4E89-462A-B6BB-E492398521F0}" type="presParOf" srcId="{492E6319-54FC-4D68-9D4F-CF7F0ED4E3DA}" destId="{B088D33C-8EB1-408D-AA4C-137BD9207139}" srcOrd="7" destOrd="0" presId="urn:microsoft.com/office/officeart/2005/8/layout/cycle6"/>
    <dgm:cxn modelId="{25B2A62F-760D-44A9-B368-E638B496C45E}" type="presParOf" srcId="{492E6319-54FC-4D68-9D4F-CF7F0ED4E3DA}" destId="{A813EFB6-032D-49DA-9248-906CBEAB0A95}" srcOrd="8" destOrd="0" presId="urn:microsoft.com/office/officeart/2005/8/layout/cycle6"/>
    <dgm:cxn modelId="{582588EB-7C2B-4ABE-B499-3651AA13AAFB}" type="presParOf" srcId="{492E6319-54FC-4D68-9D4F-CF7F0ED4E3DA}" destId="{4129F65F-5E53-4A62-AC06-5D0444FD99FC}" srcOrd="9" destOrd="0" presId="urn:microsoft.com/office/officeart/2005/8/layout/cycle6"/>
    <dgm:cxn modelId="{EB01135E-47D3-4E95-BB81-3554D6C395BB}" type="presParOf" srcId="{492E6319-54FC-4D68-9D4F-CF7F0ED4E3DA}" destId="{FE376383-AA4A-404B-9560-41FE7CCDF831}" srcOrd="10" destOrd="0" presId="urn:microsoft.com/office/officeart/2005/8/layout/cycle6"/>
    <dgm:cxn modelId="{A3B5B2F8-2CE6-4336-9435-51FA5CE57C9E}" type="presParOf" srcId="{492E6319-54FC-4D68-9D4F-CF7F0ED4E3DA}" destId="{B5F5CAF6-8336-41B6-9E28-E9F9F82FA2DC}" srcOrd="11" destOrd="0" presId="urn:microsoft.com/office/officeart/2005/8/layout/cycle6"/>
    <dgm:cxn modelId="{93AA014B-D306-4ECE-9360-F3746B69BBB3}" type="presParOf" srcId="{492E6319-54FC-4D68-9D4F-CF7F0ED4E3DA}" destId="{8729B61F-F10E-4F02-9229-C363DA342452}" srcOrd="12" destOrd="0" presId="urn:microsoft.com/office/officeart/2005/8/layout/cycle6"/>
    <dgm:cxn modelId="{AEF9328D-CCE9-4CC2-9505-CC12E08D6E8E}" type="presParOf" srcId="{492E6319-54FC-4D68-9D4F-CF7F0ED4E3DA}" destId="{0574D4A9-4682-4D97-B1D7-B06B48FBBD31}" srcOrd="13" destOrd="0" presId="urn:microsoft.com/office/officeart/2005/8/layout/cycle6"/>
    <dgm:cxn modelId="{EE8389DE-38AB-488C-9D87-AB85FA0CF654}" type="presParOf" srcId="{492E6319-54FC-4D68-9D4F-CF7F0ED4E3DA}" destId="{A006E3F2-CB3A-4519-9BEC-CEB7FAE9C4EF}" srcOrd="14" destOrd="0" presId="urn:microsoft.com/office/officeart/2005/8/layout/cycle6"/>
    <dgm:cxn modelId="{F7D72900-7FDB-4AB5-BA1D-E3754B57D2CB}" type="presParOf" srcId="{492E6319-54FC-4D68-9D4F-CF7F0ED4E3DA}" destId="{5A0830D2-F80F-4BF5-8C36-F055C295B2C1}" srcOrd="15" destOrd="0" presId="urn:microsoft.com/office/officeart/2005/8/layout/cycle6"/>
    <dgm:cxn modelId="{96672464-CCF1-4004-9412-B748598A04AE}" type="presParOf" srcId="{492E6319-54FC-4D68-9D4F-CF7F0ED4E3DA}" destId="{4516A122-AAEA-4B22-90E5-8CBF470414C8}" srcOrd="16" destOrd="0" presId="urn:microsoft.com/office/officeart/2005/8/layout/cycle6"/>
    <dgm:cxn modelId="{8FC8D25E-15C0-4BED-BB62-3D5D3E90F548}" type="presParOf" srcId="{492E6319-54FC-4D68-9D4F-CF7F0ED4E3DA}" destId="{DB2E74CB-8AB6-4697-822A-06910195DC11}" srcOrd="17" destOrd="0" presId="urn:microsoft.com/office/officeart/2005/8/layout/cycle6"/>
    <dgm:cxn modelId="{BFC91EB2-4F0E-4F30-8771-B51021CF5312}" type="presParOf" srcId="{492E6319-54FC-4D68-9D4F-CF7F0ED4E3DA}" destId="{3DE493CB-138A-4711-885D-3E4B2AEE307F}" srcOrd="18" destOrd="0" presId="urn:microsoft.com/office/officeart/2005/8/layout/cycle6"/>
    <dgm:cxn modelId="{47ED47E5-2110-406F-AD31-E17D7BF636EB}" type="presParOf" srcId="{492E6319-54FC-4D68-9D4F-CF7F0ED4E3DA}" destId="{C0A545AD-077C-4D0C-BD16-1038194BF38E}" srcOrd="19" destOrd="0" presId="urn:microsoft.com/office/officeart/2005/8/layout/cycle6"/>
    <dgm:cxn modelId="{08D72AE9-77C9-4034-9EC0-FD8884E30A05}" type="presParOf" srcId="{492E6319-54FC-4D68-9D4F-CF7F0ED4E3DA}" destId="{E54571A6-4904-43B2-9206-1AFC2759D2B6}" srcOrd="20" destOrd="0" presId="urn:microsoft.com/office/officeart/2005/8/layout/cycle6"/>
    <dgm:cxn modelId="{0029DE38-9612-48A6-B853-B78828C147CD}" type="presParOf" srcId="{492E6319-54FC-4D68-9D4F-CF7F0ED4E3DA}" destId="{282F062F-3B99-451C-A9A2-8FF14BEE2FD5}" srcOrd="21" destOrd="0" presId="urn:microsoft.com/office/officeart/2005/8/layout/cycle6"/>
    <dgm:cxn modelId="{96A71EB3-3294-44FB-8046-FB49263E7B2C}" type="presParOf" srcId="{492E6319-54FC-4D68-9D4F-CF7F0ED4E3DA}" destId="{C02F69B6-C30D-479F-9F20-EA054EAF7084}" srcOrd="22" destOrd="0" presId="urn:microsoft.com/office/officeart/2005/8/layout/cycle6"/>
    <dgm:cxn modelId="{D941D53A-190C-4C75-8D5B-DA938A2BDC65}" type="presParOf" srcId="{492E6319-54FC-4D68-9D4F-CF7F0ED4E3DA}" destId="{CFDEC059-3830-4EA5-818A-DC15A9155933}" srcOrd="23" destOrd="0" presId="urn:microsoft.com/office/officeart/2005/8/layout/cycle6"/>
    <dgm:cxn modelId="{2231114D-51A4-4AF3-B618-DBBA5D42C0F3}" type="presParOf" srcId="{492E6319-54FC-4D68-9D4F-CF7F0ED4E3DA}" destId="{157BF578-A76D-4448-AB06-045D8FD5A3D7}" srcOrd="24" destOrd="0" presId="urn:microsoft.com/office/officeart/2005/8/layout/cycle6"/>
    <dgm:cxn modelId="{A22CA6EF-52E6-4DF0-A853-0D8AD9B8CD89}" type="presParOf" srcId="{492E6319-54FC-4D68-9D4F-CF7F0ED4E3DA}" destId="{0AD9258B-A3B1-4AAD-8B6D-C05271B0275C}" srcOrd="25" destOrd="0" presId="urn:microsoft.com/office/officeart/2005/8/layout/cycle6"/>
    <dgm:cxn modelId="{F7039A67-4073-49E0-904A-5091B4563840}" type="presParOf" srcId="{492E6319-54FC-4D68-9D4F-CF7F0ED4E3DA}" destId="{6E4C9049-C818-47BF-9A43-529AA3B939BF}" srcOrd="2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B485F7-1676-4B38-ACC7-E27D0D676FC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F526B-8270-4273-9EA7-F2D6214CDB0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Adrian </a:t>
          </a:r>
          <a:r>
            <a:rPr lang="en-US" sz="2000" b="1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Dumitru</a:t>
          </a:r>
          <a:endParaRPr lang="en-US" sz="2000" b="1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8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Responsabil</a:t>
          </a:r>
          <a:r>
            <a:rPr lang="en-US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Marketing </a:t>
          </a:r>
          <a:r>
            <a:rPr lang="en-US" sz="18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</a:t>
          </a:r>
          <a:r>
            <a:rPr lang="en-US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Promovare</a:t>
          </a:r>
          <a:endParaRPr lang="en-US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8B5A84-DBEC-456D-B981-6EFCB3238D4A}" type="parTrans" cxnId="{E6C706A8-57D4-49FC-951A-CAE9263DCE67}">
      <dgm:prSet/>
      <dgm:spPr/>
      <dgm:t>
        <a:bodyPr/>
        <a:lstStyle/>
        <a:p>
          <a:endParaRPr lang="en-US"/>
        </a:p>
      </dgm:t>
    </dgm:pt>
    <dgm:pt modelId="{F655BF09-6D3A-4FB3-818A-933146F9AAC2}" type="sibTrans" cxnId="{E6C706A8-57D4-49FC-951A-CAE9263DCE67}">
      <dgm:prSet/>
      <dgm:spPr/>
      <dgm:t>
        <a:bodyPr/>
        <a:lstStyle/>
        <a:p>
          <a:endParaRPr lang="en-US"/>
        </a:p>
      </dgm:t>
    </dgm:pt>
    <dgm:pt modelId="{CD3EA8DE-7683-4306-A98E-663CD2709A9C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Mihai </a:t>
          </a:r>
          <a:r>
            <a:rPr lang="en-US" sz="2000" b="1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Alecu</a:t>
          </a:r>
          <a:endParaRPr lang="en-US" sz="2000" b="1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9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Operator </a:t>
          </a:r>
          <a:r>
            <a:rPr lang="en-US" sz="19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Facturare</a:t>
          </a:r>
          <a:endParaRPr lang="en-US" sz="19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AF9D79C-95BA-4F8D-A730-F993E937C03D}" type="parTrans" cxnId="{8F37A99D-72DD-469C-B0C6-1B7BA1850A39}">
      <dgm:prSet/>
      <dgm:spPr/>
      <dgm:t>
        <a:bodyPr/>
        <a:lstStyle/>
        <a:p>
          <a:endParaRPr lang="en-US"/>
        </a:p>
      </dgm:t>
    </dgm:pt>
    <dgm:pt modelId="{DB4A654D-0CB1-4AC4-B926-40050DF7E301}" type="sibTrans" cxnId="{8F37A99D-72DD-469C-B0C6-1B7BA1850A39}">
      <dgm:prSet/>
      <dgm:spPr/>
      <dgm:t>
        <a:bodyPr/>
        <a:lstStyle/>
        <a:p>
          <a:endParaRPr lang="en-US"/>
        </a:p>
      </dgm:t>
    </dgm:pt>
    <dgm:pt modelId="{98EAA6F6-E166-4DA8-868F-ACACB225E54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Adriana </a:t>
          </a:r>
          <a:r>
            <a:rPr lang="en-US" sz="2000" b="1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Paraschiv</a:t>
          </a:r>
          <a:endParaRPr lang="en-US" sz="2000" b="1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9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Lucrator</a:t>
          </a:r>
          <a:r>
            <a:rPr lang="en-US" sz="19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9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comercial</a:t>
          </a:r>
          <a:endParaRPr lang="en-US" sz="19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318D7A5-FDFE-4B90-A4D0-E7B48A395260}" type="parTrans" cxnId="{AF75EE12-65FC-4421-BE46-6D3851B90944}">
      <dgm:prSet/>
      <dgm:spPr/>
      <dgm:t>
        <a:bodyPr/>
        <a:lstStyle/>
        <a:p>
          <a:endParaRPr lang="en-US"/>
        </a:p>
      </dgm:t>
    </dgm:pt>
    <dgm:pt modelId="{4F018CAC-FC8C-472F-814B-1FF28A820F5F}" type="sibTrans" cxnId="{AF75EE12-65FC-4421-BE46-6D3851B90944}">
      <dgm:prSet/>
      <dgm:spPr/>
      <dgm:t>
        <a:bodyPr/>
        <a:lstStyle/>
        <a:p>
          <a:endParaRPr lang="en-US"/>
        </a:p>
      </dgm:t>
    </dgm:pt>
    <dgm:pt modelId="{B57FC420-F324-46CB-B5FC-40E614E8DAC1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9C5D8CA7-07AD-4987-BD54-C74A25305F17}" type="parTrans" cxnId="{E2F30018-863E-48BC-9E5C-8134C290A853}">
      <dgm:prSet/>
      <dgm:spPr/>
      <dgm:t>
        <a:bodyPr/>
        <a:lstStyle/>
        <a:p>
          <a:endParaRPr lang="en-US"/>
        </a:p>
      </dgm:t>
    </dgm:pt>
    <dgm:pt modelId="{AF749E91-10B3-4EB4-A26E-97BA09496473}" type="sibTrans" cxnId="{E2F30018-863E-48BC-9E5C-8134C290A853}">
      <dgm:prSet/>
      <dgm:spPr/>
      <dgm:t>
        <a:bodyPr/>
        <a:lstStyle/>
        <a:p>
          <a:endParaRPr lang="en-US"/>
        </a:p>
      </dgm:t>
    </dgm:pt>
    <dgm:pt modelId="{8CFE9962-F77C-4F36-83B1-EFE30A505BEC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Raluca</a:t>
          </a:r>
          <a:r>
            <a:rPr lang="en-US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Puscasu</a:t>
          </a:r>
          <a:endParaRPr lang="en-US" sz="2000" b="1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r>
            <a:rPr lang="en-US" sz="18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Manager SES</a:t>
          </a:r>
          <a:endParaRPr lang="en-US" sz="18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69A93A1-0066-41DE-823D-B808150CA25E}" type="parTrans" cxnId="{FA18BA8C-AE0A-4F8F-B5DF-529A850360AA}">
      <dgm:prSet/>
      <dgm:spPr/>
      <dgm:t>
        <a:bodyPr/>
        <a:lstStyle/>
        <a:p>
          <a:endParaRPr lang="en-US"/>
        </a:p>
      </dgm:t>
    </dgm:pt>
    <dgm:pt modelId="{9EE033C7-A219-4183-8A4F-51A0790457F3}" type="sibTrans" cxnId="{FA18BA8C-AE0A-4F8F-B5DF-529A850360AA}">
      <dgm:prSet/>
      <dgm:spPr/>
      <dgm:t>
        <a:bodyPr/>
        <a:lstStyle/>
        <a:p>
          <a:endParaRPr lang="en-US"/>
        </a:p>
      </dgm:t>
    </dgm:pt>
    <dgm:pt modelId="{45DC327B-9DAB-48E9-931E-18C416335045}" type="pres">
      <dgm:prSet presAssocID="{73B485F7-1676-4B38-ACC7-E27D0D676FC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E0B010-92FC-4AA7-BC86-289F572E00C0}" type="pres">
      <dgm:prSet presAssocID="{80CF526B-8270-4273-9EA7-F2D6214CDB0F}" presName="node" presStyleLbl="node1" presStyleIdx="0" presStyleCnt="5" custScaleX="131332" custLinFactY="24898" custLinFactNeighborX="22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A50C64-0831-4FC7-BD67-7E3229A41361}" type="pres">
      <dgm:prSet presAssocID="{F655BF09-6D3A-4FB3-818A-933146F9AAC2}" presName="sibTrans" presStyleCnt="0"/>
      <dgm:spPr/>
    </dgm:pt>
    <dgm:pt modelId="{37F32BD1-A55A-4F80-983E-A116E1E48AA9}" type="pres">
      <dgm:prSet presAssocID="{CD3EA8DE-7683-4306-A98E-663CD2709A9C}" presName="node" presStyleLbl="node1" presStyleIdx="1" presStyleCnt="5" custScaleX="126358" custScaleY="100779" custLinFactY="25275" custLinFactNeighborX="-12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1D7444-18D2-497C-AF4B-8995CA9E0DEB}" type="pres">
      <dgm:prSet presAssocID="{DB4A654D-0CB1-4AC4-B926-40050DF7E301}" presName="sibTrans" presStyleCnt="0"/>
      <dgm:spPr/>
    </dgm:pt>
    <dgm:pt modelId="{6100811D-9C09-4DC0-99F9-F7789723EE8F}" type="pres">
      <dgm:prSet presAssocID="{98EAA6F6-E166-4DA8-868F-ACACB225E548}" presName="node" presStyleLbl="node1" presStyleIdx="2" presStyleCnt="5" custScaleX="131378" custLinFactY="14352" custLinFactNeighborX="104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28743-4FD3-4C7D-96AD-E79D542CC6A2}" type="pres">
      <dgm:prSet presAssocID="{4F018CAC-FC8C-472F-814B-1FF28A820F5F}" presName="sibTrans" presStyleCnt="0"/>
      <dgm:spPr/>
    </dgm:pt>
    <dgm:pt modelId="{8EDB0645-67AD-42DA-AC06-9C6B893FA168}" type="pres">
      <dgm:prSet presAssocID="{B57FC420-F324-46CB-B5FC-40E614E8DAC1}" presName="node" presStyleLbl="node1" presStyleIdx="3" presStyleCnt="5" custScaleX="123849" custLinFactY="14352" custLinFactNeighborX="-12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3F1C3B-7439-4CB7-B0FF-82D769574270}" type="pres">
      <dgm:prSet presAssocID="{AF749E91-10B3-4EB4-A26E-97BA09496473}" presName="sibTrans" presStyleCnt="0"/>
      <dgm:spPr/>
    </dgm:pt>
    <dgm:pt modelId="{4E024772-DCD6-42EF-9D98-427D68101BB2}" type="pres">
      <dgm:prSet presAssocID="{8CFE9962-F77C-4F36-83B1-EFE30A505BEC}" presName="node" presStyleLbl="node1" presStyleIdx="4" presStyleCnt="5" custScaleX="111958" custLinFactY="-100000" custLinFactNeighborX="3351" custLinFactNeighborY="-115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D7292D-93BD-4BE4-AB85-45A2626DE9A4}" type="presOf" srcId="{CD3EA8DE-7683-4306-A98E-663CD2709A9C}" destId="{37F32BD1-A55A-4F80-983E-A116E1E48AA9}" srcOrd="0" destOrd="0" presId="urn:microsoft.com/office/officeart/2005/8/layout/default"/>
    <dgm:cxn modelId="{E2F30018-863E-48BC-9E5C-8134C290A853}" srcId="{73B485F7-1676-4B38-ACC7-E27D0D676FCD}" destId="{B57FC420-F324-46CB-B5FC-40E614E8DAC1}" srcOrd="3" destOrd="0" parTransId="{9C5D8CA7-07AD-4987-BD54-C74A25305F17}" sibTransId="{AF749E91-10B3-4EB4-A26E-97BA09496473}"/>
    <dgm:cxn modelId="{8CE9A635-2B85-455E-8624-C57B31F47553}" type="presOf" srcId="{8CFE9962-F77C-4F36-83B1-EFE30A505BEC}" destId="{4E024772-DCD6-42EF-9D98-427D68101BB2}" srcOrd="0" destOrd="0" presId="urn:microsoft.com/office/officeart/2005/8/layout/default"/>
    <dgm:cxn modelId="{8F37A99D-72DD-469C-B0C6-1B7BA1850A39}" srcId="{73B485F7-1676-4B38-ACC7-E27D0D676FCD}" destId="{CD3EA8DE-7683-4306-A98E-663CD2709A9C}" srcOrd="1" destOrd="0" parTransId="{DAF9D79C-95BA-4F8D-A730-F993E937C03D}" sibTransId="{DB4A654D-0CB1-4AC4-B926-40050DF7E301}"/>
    <dgm:cxn modelId="{FA18BA8C-AE0A-4F8F-B5DF-529A850360AA}" srcId="{73B485F7-1676-4B38-ACC7-E27D0D676FCD}" destId="{8CFE9962-F77C-4F36-83B1-EFE30A505BEC}" srcOrd="4" destOrd="0" parTransId="{069A93A1-0066-41DE-823D-B808150CA25E}" sibTransId="{9EE033C7-A219-4183-8A4F-51A0790457F3}"/>
    <dgm:cxn modelId="{E6C706A8-57D4-49FC-951A-CAE9263DCE67}" srcId="{73B485F7-1676-4B38-ACC7-E27D0D676FCD}" destId="{80CF526B-8270-4273-9EA7-F2D6214CDB0F}" srcOrd="0" destOrd="0" parTransId="{B48B5A84-DBEC-456D-B981-6EFCB3238D4A}" sibTransId="{F655BF09-6D3A-4FB3-818A-933146F9AAC2}"/>
    <dgm:cxn modelId="{AB28FD41-3BD8-42AC-BD74-048CB6A3FAB6}" type="presOf" srcId="{98EAA6F6-E166-4DA8-868F-ACACB225E548}" destId="{6100811D-9C09-4DC0-99F9-F7789723EE8F}" srcOrd="0" destOrd="0" presId="urn:microsoft.com/office/officeart/2005/8/layout/default"/>
    <dgm:cxn modelId="{AF75EE12-65FC-4421-BE46-6D3851B90944}" srcId="{73B485F7-1676-4B38-ACC7-E27D0D676FCD}" destId="{98EAA6F6-E166-4DA8-868F-ACACB225E548}" srcOrd="2" destOrd="0" parTransId="{C318D7A5-FDFE-4B90-A4D0-E7B48A395260}" sibTransId="{4F018CAC-FC8C-472F-814B-1FF28A820F5F}"/>
    <dgm:cxn modelId="{A38BDF41-6407-49B4-9E35-F999D0602BBC}" type="presOf" srcId="{73B485F7-1676-4B38-ACC7-E27D0D676FCD}" destId="{45DC327B-9DAB-48E9-931E-18C416335045}" srcOrd="0" destOrd="0" presId="urn:microsoft.com/office/officeart/2005/8/layout/default"/>
    <dgm:cxn modelId="{0AAF80B9-3CCD-435F-9C4D-AA4F98E3BB44}" type="presOf" srcId="{80CF526B-8270-4273-9EA7-F2D6214CDB0F}" destId="{81E0B010-92FC-4AA7-BC86-289F572E00C0}" srcOrd="0" destOrd="0" presId="urn:microsoft.com/office/officeart/2005/8/layout/default"/>
    <dgm:cxn modelId="{62E8B95E-CA93-4C34-842B-630C61F8C69C}" type="presOf" srcId="{B57FC420-F324-46CB-B5FC-40E614E8DAC1}" destId="{8EDB0645-67AD-42DA-AC06-9C6B893FA168}" srcOrd="0" destOrd="0" presId="urn:microsoft.com/office/officeart/2005/8/layout/default"/>
    <dgm:cxn modelId="{38BB6DD9-3EFC-437F-B997-3C5C13DC895A}" type="presParOf" srcId="{45DC327B-9DAB-48E9-931E-18C416335045}" destId="{81E0B010-92FC-4AA7-BC86-289F572E00C0}" srcOrd="0" destOrd="0" presId="urn:microsoft.com/office/officeart/2005/8/layout/default"/>
    <dgm:cxn modelId="{C31F7677-6351-4280-9652-E435EDC0C2F5}" type="presParOf" srcId="{45DC327B-9DAB-48E9-931E-18C416335045}" destId="{CFA50C64-0831-4FC7-BD67-7E3229A41361}" srcOrd="1" destOrd="0" presId="urn:microsoft.com/office/officeart/2005/8/layout/default"/>
    <dgm:cxn modelId="{18250F41-50C6-4AAC-A631-DFBE74DDE535}" type="presParOf" srcId="{45DC327B-9DAB-48E9-931E-18C416335045}" destId="{37F32BD1-A55A-4F80-983E-A116E1E48AA9}" srcOrd="2" destOrd="0" presId="urn:microsoft.com/office/officeart/2005/8/layout/default"/>
    <dgm:cxn modelId="{E5C5EA67-B6F6-48FA-9902-C3F6D02B1140}" type="presParOf" srcId="{45DC327B-9DAB-48E9-931E-18C416335045}" destId="{5C1D7444-18D2-497C-AF4B-8995CA9E0DEB}" srcOrd="3" destOrd="0" presId="urn:microsoft.com/office/officeart/2005/8/layout/default"/>
    <dgm:cxn modelId="{C59C297F-7600-41A8-89EE-EA81E5BD03A4}" type="presParOf" srcId="{45DC327B-9DAB-48E9-931E-18C416335045}" destId="{6100811D-9C09-4DC0-99F9-F7789723EE8F}" srcOrd="4" destOrd="0" presId="urn:microsoft.com/office/officeart/2005/8/layout/default"/>
    <dgm:cxn modelId="{D488BC37-2981-404D-A985-A917AE0F5DF8}" type="presParOf" srcId="{45DC327B-9DAB-48E9-931E-18C416335045}" destId="{AA228743-4FD3-4C7D-96AD-E79D542CC6A2}" srcOrd="5" destOrd="0" presId="urn:microsoft.com/office/officeart/2005/8/layout/default"/>
    <dgm:cxn modelId="{0C768269-1EEC-4245-9518-8C6BACCE82F9}" type="presParOf" srcId="{45DC327B-9DAB-48E9-931E-18C416335045}" destId="{8EDB0645-67AD-42DA-AC06-9C6B893FA168}" srcOrd="6" destOrd="0" presId="urn:microsoft.com/office/officeart/2005/8/layout/default"/>
    <dgm:cxn modelId="{089D8ED9-080B-404F-8EE8-A0AAAD553999}" type="presParOf" srcId="{45DC327B-9DAB-48E9-931E-18C416335045}" destId="{CD3F1C3B-7439-4CB7-B0FF-82D769574270}" srcOrd="7" destOrd="0" presId="urn:microsoft.com/office/officeart/2005/8/layout/default"/>
    <dgm:cxn modelId="{9601248E-6B72-4109-BBE6-25AC803E5542}" type="presParOf" srcId="{45DC327B-9DAB-48E9-931E-18C416335045}" destId="{4E024772-DCD6-42EF-9D98-427D68101BB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3FC30-9798-4688-BFA5-32134CAC0202}">
      <dsp:nvSpPr>
        <dsp:cNvPr id="0" name=""/>
        <dsp:cNvSpPr/>
      </dsp:nvSpPr>
      <dsp:spPr>
        <a:xfrm>
          <a:off x="4070447" y="3794"/>
          <a:ext cx="1342383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ECHIPA TANARA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099030" y="32377"/>
        <a:ext cx="1285217" cy="528366"/>
      </dsp:txXfrm>
    </dsp:sp>
    <dsp:sp modelId="{77B66C73-7EAA-4AD4-9DED-A045D849A7EF}">
      <dsp:nvSpPr>
        <dsp:cNvPr id="0" name=""/>
        <dsp:cNvSpPr/>
      </dsp:nvSpPr>
      <dsp:spPr>
        <a:xfrm>
          <a:off x="2623508" y="332884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2796791" y="68096"/>
              </a:moveTo>
              <a:arcTo wR="2247715" hR="2247715" stAng="17048363" swAng="1159831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25D71-A7B2-4039-B722-1F45DDEB4567}">
      <dsp:nvSpPr>
        <dsp:cNvPr id="0" name=""/>
        <dsp:cNvSpPr/>
      </dsp:nvSpPr>
      <dsp:spPr>
        <a:xfrm>
          <a:off x="5614946" y="709867"/>
          <a:ext cx="1647914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ECHIPA EXPERIMENTATA</a:t>
          </a:r>
          <a:endParaRPr lang="en-US" sz="1200" b="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643529" y="738450"/>
        <a:ext cx="1590748" cy="528366"/>
      </dsp:txXfrm>
    </dsp:sp>
    <dsp:sp modelId="{1F88647F-32AD-4E64-B2D4-6C76E477E939}">
      <dsp:nvSpPr>
        <dsp:cNvPr id="0" name=""/>
        <dsp:cNvSpPr/>
      </dsp:nvSpPr>
      <dsp:spPr>
        <a:xfrm>
          <a:off x="2448440" y="132839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4219053" y="1167876"/>
              </a:moveTo>
              <a:arcTo wR="2247715" hR="2247715" stAng="19877244" swAng="911912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E319D8-C324-4F69-843F-C59E479E3DC8}">
      <dsp:nvSpPr>
        <dsp:cNvPr id="0" name=""/>
        <dsp:cNvSpPr/>
      </dsp:nvSpPr>
      <dsp:spPr>
        <a:xfrm>
          <a:off x="6081367" y="1861198"/>
          <a:ext cx="1747679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SUPORTUL CELORLALTE SES-URI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109950" y="1889781"/>
        <a:ext cx="1690513" cy="528366"/>
      </dsp:txXfrm>
    </dsp:sp>
    <dsp:sp modelId="{A813EFB6-032D-49DA-9248-906CBEAB0A95}">
      <dsp:nvSpPr>
        <dsp:cNvPr id="0" name=""/>
        <dsp:cNvSpPr/>
      </dsp:nvSpPr>
      <dsp:spPr>
        <a:xfrm>
          <a:off x="2493923" y="296561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4493703" y="2159580"/>
              </a:moveTo>
              <a:arcTo wR="2247715" hR="2247715" stAng="21465168" swAng="142243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29F65F-5E53-4A62-AC06-5D0444FD99FC}">
      <dsp:nvSpPr>
        <dsp:cNvPr id="0" name=""/>
        <dsp:cNvSpPr/>
      </dsp:nvSpPr>
      <dsp:spPr>
        <a:xfrm>
          <a:off x="6017026" y="3375368"/>
          <a:ext cx="1342383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EVOLUTIA COMERTULUI ONLINE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6045609" y="3403951"/>
        <a:ext cx="1285217" cy="528366"/>
      </dsp:txXfrm>
    </dsp:sp>
    <dsp:sp modelId="{B5F5CAF6-8336-41B6-9E28-E9F9F82FA2DC}">
      <dsp:nvSpPr>
        <dsp:cNvPr id="0" name=""/>
        <dsp:cNvSpPr/>
      </dsp:nvSpPr>
      <dsp:spPr>
        <a:xfrm>
          <a:off x="2493923" y="296561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3989126" y="3668882"/>
              </a:moveTo>
              <a:arcTo wR="2247715" hR="2247715" stAng="2353075" swAng="880454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29B61F-F10E-4F02-9229-C363DA342452}">
      <dsp:nvSpPr>
        <dsp:cNvPr id="0" name=""/>
        <dsp:cNvSpPr/>
      </dsp:nvSpPr>
      <dsp:spPr>
        <a:xfrm>
          <a:off x="4848607" y="4363672"/>
          <a:ext cx="1323592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REVENIREA LA TRADITII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877190" y="4392255"/>
        <a:ext cx="1266426" cy="528366"/>
      </dsp:txXfrm>
    </dsp:sp>
    <dsp:sp modelId="{A006E3F2-CB3A-4519-9BEC-CEB7FAE9C4EF}">
      <dsp:nvSpPr>
        <dsp:cNvPr id="0" name=""/>
        <dsp:cNvSpPr/>
      </dsp:nvSpPr>
      <dsp:spPr>
        <a:xfrm>
          <a:off x="2493923" y="296561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2352640" y="4492981"/>
              </a:moveTo>
              <a:arcTo wR="2247715" hR="2247715" stAng="5239465" swAng="30668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830D2-F80F-4BF5-8C36-F055C295B2C1}">
      <dsp:nvSpPr>
        <dsp:cNvPr id="0" name=""/>
        <dsp:cNvSpPr/>
      </dsp:nvSpPr>
      <dsp:spPr>
        <a:xfrm>
          <a:off x="3301683" y="4363672"/>
          <a:ext cx="1342383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VIITOR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330266" y="4392255"/>
        <a:ext cx="1285217" cy="528366"/>
      </dsp:txXfrm>
    </dsp:sp>
    <dsp:sp modelId="{DB2E74CB-8AB6-4697-822A-06910195DC11}">
      <dsp:nvSpPr>
        <dsp:cNvPr id="0" name=""/>
        <dsp:cNvSpPr/>
      </dsp:nvSpPr>
      <dsp:spPr>
        <a:xfrm>
          <a:off x="2493923" y="296561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923121" y="4063666"/>
              </a:moveTo>
              <a:arcTo wR="2247715" hR="2247715" stAng="7566471" swAng="880454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E493CB-138A-4711-885D-3E4B2AEE307F}">
      <dsp:nvSpPr>
        <dsp:cNvPr id="0" name=""/>
        <dsp:cNvSpPr/>
      </dsp:nvSpPr>
      <dsp:spPr>
        <a:xfrm>
          <a:off x="2123868" y="3375368"/>
          <a:ext cx="1342383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EXCELENTA PROFESIONALA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52451" y="3403951"/>
        <a:ext cx="1285217" cy="528366"/>
      </dsp:txXfrm>
    </dsp:sp>
    <dsp:sp modelId="{E54571A6-4904-43B2-9206-1AFC2759D2B6}">
      <dsp:nvSpPr>
        <dsp:cNvPr id="0" name=""/>
        <dsp:cNvSpPr/>
      </dsp:nvSpPr>
      <dsp:spPr>
        <a:xfrm>
          <a:off x="2493923" y="296561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156189" y="3070967"/>
              </a:moveTo>
              <a:arcTo wR="2247715" hR="2247715" stAng="9510886" swAng="1271483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2F062F-3B99-451C-A9A2-8FF14BEE2FD5}">
      <dsp:nvSpPr>
        <dsp:cNvPr id="0" name=""/>
        <dsp:cNvSpPr/>
      </dsp:nvSpPr>
      <dsp:spPr>
        <a:xfrm>
          <a:off x="1619752" y="1760557"/>
          <a:ext cx="1816637" cy="786815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PIATA SUPRASATURATA, DAR NEEXPERIMENTATA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658161" y="1798966"/>
        <a:ext cx="1739819" cy="709997"/>
      </dsp:txXfrm>
    </dsp:sp>
    <dsp:sp modelId="{CFDEC059-3830-4EA5-818A-DC15A9155933}">
      <dsp:nvSpPr>
        <dsp:cNvPr id="0" name=""/>
        <dsp:cNvSpPr/>
      </dsp:nvSpPr>
      <dsp:spPr>
        <a:xfrm>
          <a:off x="2401843" y="509687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235616" y="1245876"/>
              </a:moveTo>
              <a:arcTo wR="2247715" hR="2247715" stAng="12388144" swAng="837821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BF578-A76D-4448-AB06-045D8FD5A3D7}">
      <dsp:nvSpPr>
        <dsp:cNvPr id="0" name=""/>
        <dsp:cNvSpPr/>
      </dsp:nvSpPr>
      <dsp:spPr>
        <a:xfrm>
          <a:off x="2514593" y="709864"/>
          <a:ext cx="1342383" cy="585532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PUBLIC</a:t>
          </a:r>
          <a:endParaRPr lang="en-US" sz="12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543176" y="738447"/>
        <a:ext cx="1285217" cy="528366"/>
      </dsp:txXfrm>
    </dsp:sp>
    <dsp:sp modelId="{6E4C9049-C818-47BF-9A43-529AA3B939BF}">
      <dsp:nvSpPr>
        <dsp:cNvPr id="0" name=""/>
        <dsp:cNvSpPr/>
      </dsp:nvSpPr>
      <dsp:spPr>
        <a:xfrm>
          <a:off x="2693293" y="223678"/>
          <a:ext cx="4495431" cy="4495431"/>
        </a:xfrm>
        <a:custGeom>
          <a:avLst/>
          <a:gdLst/>
          <a:ahLst/>
          <a:cxnLst/>
          <a:rect l="0" t="0" r="0" b="0"/>
          <a:pathLst>
            <a:path>
              <a:moveTo>
                <a:pt x="856354" y="482399"/>
              </a:moveTo>
              <a:arcTo wR="2247715" hR="2247715" stAng="13905363" swAng="918067"/>
            </a:path>
          </a:pathLst>
        </a:custGeom>
        <a:noFill/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0B010-92FC-4AA7-BC86-289F572E00C0}">
      <dsp:nvSpPr>
        <dsp:cNvPr id="0" name=""/>
        <dsp:cNvSpPr/>
      </dsp:nvSpPr>
      <dsp:spPr>
        <a:xfrm>
          <a:off x="381004" y="1523999"/>
          <a:ext cx="2662150" cy="121622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Adrian </a:t>
          </a:r>
          <a:r>
            <a:rPr lang="en-US" sz="2000" b="1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Dumitru</a:t>
          </a:r>
          <a:endParaRPr lang="en-US" sz="2000" b="1" kern="1200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Responsabil</a:t>
          </a:r>
          <a:r>
            <a:rPr lang="en-US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Marketing </a:t>
          </a:r>
          <a:r>
            <a:rPr lang="en-US" sz="18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si</a:t>
          </a:r>
          <a:r>
            <a:rPr lang="en-US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8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Promovare</a:t>
          </a:r>
          <a:endParaRPr lang="en-US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1004" y="1523999"/>
        <a:ext cx="2662150" cy="1216223"/>
      </dsp:txXfrm>
    </dsp:sp>
    <dsp:sp modelId="{37F32BD1-A55A-4F80-983E-A116E1E48AA9}">
      <dsp:nvSpPr>
        <dsp:cNvPr id="0" name=""/>
        <dsp:cNvSpPr/>
      </dsp:nvSpPr>
      <dsp:spPr>
        <a:xfrm>
          <a:off x="3174507" y="1523847"/>
          <a:ext cx="2561326" cy="1225697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Mihai </a:t>
          </a:r>
          <a:r>
            <a:rPr lang="en-US" sz="2000" b="1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Alecu</a:t>
          </a:r>
          <a:endParaRPr lang="en-US" sz="2000" b="1" kern="1200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Operator </a:t>
          </a:r>
          <a:r>
            <a:rPr lang="en-US" sz="19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Facturare</a:t>
          </a:r>
          <a:endParaRPr lang="en-US" sz="19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174507" y="1523847"/>
        <a:ext cx="2561326" cy="1225697"/>
      </dsp:txXfrm>
    </dsp:sp>
    <dsp:sp modelId="{6100811D-9C09-4DC0-99F9-F7789723EE8F}">
      <dsp:nvSpPr>
        <dsp:cNvPr id="0" name=""/>
        <dsp:cNvSpPr/>
      </dsp:nvSpPr>
      <dsp:spPr>
        <a:xfrm>
          <a:off x="380994" y="2819401"/>
          <a:ext cx="2663083" cy="1216223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Adriana </a:t>
          </a:r>
          <a:r>
            <a:rPr lang="en-US" sz="2000" b="1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Paraschiv</a:t>
          </a:r>
          <a:endParaRPr lang="en-US" sz="2000" b="1" kern="1200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Lucrator</a:t>
          </a:r>
          <a:r>
            <a:rPr lang="en-US" sz="19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1900" kern="1200" dirty="0" err="1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comercial</a:t>
          </a:r>
          <a:endParaRPr lang="en-US" sz="19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80994" y="2819401"/>
        <a:ext cx="2663083" cy="1216223"/>
      </dsp:txXfrm>
    </dsp:sp>
    <dsp:sp modelId="{8EDB0645-67AD-42DA-AC06-9C6B893FA168}">
      <dsp:nvSpPr>
        <dsp:cNvPr id="0" name=""/>
        <dsp:cNvSpPr/>
      </dsp:nvSpPr>
      <dsp:spPr>
        <a:xfrm>
          <a:off x="3200402" y="2819401"/>
          <a:ext cx="2510467" cy="1216223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600" kern="1200" dirty="0" smtClean="0"/>
            <a:t>?</a:t>
          </a:r>
          <a:endParaRPr lang="en-US" sz="5600" kern="1200" dirty="0"/>
        </a:p>
      </dsp:txBody>
      <dsp:txXfrm>
        <a:off x="3200402" y="2819401"/>
        <a:ext cx="2510467" cy="1216223"/>
      </dsp:txXfrm>
    </dsp:sp>
    <dsp:sp modelId="{4E024772-DCD6-42EF-9D98-427D68101BB2}">
      <dsp:nvSpPr>
        <dsp:cNvPr id="0" name=""/>
        <dsp:cNvSpPr/>
      </dsp:nvSpPr>
      <dsp:spPr>
        <a:xfrm>
          <a:off x="1981209" y="228598"/>
          <a:ext cx="2269432" cy="121622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Raluca</a:t>
          </a:r>
          <a:r>
            <a:rPr lang="en-US" sz="2000" b="1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Puscasu</a:t>
          </a:r>
          <a:endParaRPr lang="en-US" sz="2000" b="1" kern="1200" dirty="0" smtClean="0">
            <a:solidFill>
              <a:srgbClr val="FF0000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Manager SES</a:t>
          </a:r>
          <a:endParaRPr lang="en-US" sz="1800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981209" y="228598"/>
        <a:ext cx="2269432" cy="1216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364D8-F9BC-4D34-8F92-679EF1BBD379}" type="datetimeFigureOut">
              <a:rPr lang="en-US" smtClean="0"/>
              <a:t>10/19/2015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0C04A-2334-49E5-BF07-8AB874C869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70C04A-2334-49E5-BF07-8AB874C869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89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3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79" y="25400"/>
            <a:ext cx="174782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oltboutique.ro/" TargetMode="External"/><Relationship Id="rId5" Type="http://schemas.openxmlformats.org/officeDocument/2006/relationships/hyperlink" Target="https://www.facebook.com/cooltboutique?fref=ts" TargetMode="External"/><Relationship Id="rId4" Type="http://schemas.openxmlformats.org/officeDocument/2006/relationships/hyperlink" Target="mailto:cooltboutique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acebook.com/DERORomania/videos/37935725553388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nual_coolt_boutiqu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0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5638800"/>
            <a:ext cx="7559040" cy="1085088"/>
          </a:xfrm>
          <a:prstGeom prst="rect">
            <a:avLst/>
          </a:prstGeom>
        </p:spPr>
      </p:pic>
      <p:pic>
        <p:nvPicPr>
          <p:cNvPr id="1026" name="Picture 2" descr="C:\Users\adrdu_000\Downloads\fbcoo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1950720"/>
            <a:ext cx="368808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3400" y="1565701"/>
            <a:ext cx="8153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Unitate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comerț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electronic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comercializarea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bunurilor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și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serviciilor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furnizate</a:t>
            </a:r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SES-</a:t>
            </a:r>
            <a:r>
              <a:rPr lang="en-US" sz="2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uri</a:t>
            </a:r>
            <a:endParaRPr lang="en-GB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524000" cy="5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86700" y="163204"/>
            <a:ext cx="1257300" cy="1470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6638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Dezvoltare platforma online in </a:t>
            </a:r>
            <a:r>
              <a:rPr lang="it-IT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</a:t>
            </a:r>
            <a:endParaRPr lang="it-IT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7651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0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5819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Dezvoltare pagina de Facebook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" y="1981200"/>
            <a:ext cx="789622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3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59683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Atragere parteneri, mestesugari</a:t>
            </a:r>
          </a:p>
        </p:txBody>
      </p:sp>
      <p:pic>
        <p:nvPicPr>
          <p:cNvPr id="10242" name="Picture 2" descr="http://str1.crestin-ortodox.ro/foto/1189/118843_mestesuguri-traditionale-olarit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382294" cy="478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96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2720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Pasii urmatori</a:t>
            </a:r>
            <a:endParaRPr lang="it-IT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4" name="Picture 2" descr="http://www.careerealism.com/wp-content/uploads/2010/03/4-steps-networking-le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257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Finalizare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platforma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35400" y="470277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Lansare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aplicatie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4323476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Eveniment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lansare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8900" y="3677145"/>
            <a:ext cx="180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Atragere</a:t>
            </a:r>
            <a:r>
              <a:rPr lang="en-US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parteneri</a:t>
            </a:r>
            <a:endParaRPr lang="en-US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C:\Users\adrdu_000\Downloads\fbcoo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80" y="1724660"/>
            <a:ext cx="1506220" cy="1506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10"/>
          <p:cNvSpPr txBox="1"/>
          <p:nvPr/>
        </p:nvSpPr>
        <p:spPr>
          <a:xfrm>
            <a:off x="5638800" y="330781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Promovare</a:t>
            </a:r>
            <a:endParaRPr lang="en-US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5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0"/>
            <a:ext cx="7559040" cy="1633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" y="5638800"/>
            <a:ext cx="7559040" cy="1085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90500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o-RO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Adrian Dumitru – responsabil marketing și promovare</a:t>
            </a:r>
          </a:p>
          <a:p>
            <a:pPr algn="ctr"/>
            <a:endParaRPr lang="ro-RO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cooltboutique@gmail.com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Facebook: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www.facebook.com/cooltboutique?fref=ts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Adresa</a:t>
            </a:r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Strada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Tabacarilor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nr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7, Sector 4,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Bucuresti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Website: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www.cooltboutique.ro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43000"/>
            <a:ext cx="1524000" cy="529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6700" y="163204"/>
            <a:ext cx="1257300" cy="14705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914400"/>
            <a:ext cx="72987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 de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identificare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 </a:t>
            </a:r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Coolt</a:t>
            </a:r>
            <a:r>
              <a:rPr lang="en-GB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Boutique</a:t>
            </a:r>
            <a:endParaRPr lang="en-GB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898" y="358140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  <a:endParaRPr lang="it-IT" b="1" dirty="0"/>
          </a:p>
        </p:txBody>
      </p:sp>
      <p:sp>
        <p:nvSpPr>
          <p:cNvPr id="11" name="Rectangle 10"/>
          <p:cNvSpPr/>
          <p:nvPr/>
        </p:nvSpPr>
        <p:spPr>
          <a:xfrm>
            <a:off x="570271" y="4191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/>
              <a:t> </a:t>
            </a:r>
            <a:endParaRPr lang="it-IT" b="1" dirty="0"/>
          </a:p>
        </p:txBody>
      </p:sp>
      <p:pic>
        <p:nvPicPr>
          <p:cNvPr id="7170" name="Picture 2" descr="http://www.heartbeatexperts.com/wp-content/files_mf/1289928159kolidentification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9" y="2857441"/>
            <a:ext cx="3527425" cy="2764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01600" y="2433131"/>
            <a:ext cx="5200650" cy="351573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9606" y="2857441"/>
            <a:ext cx="5220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SzPct val="163000"/>
              <a:buFont typeface="Wingdings" panose="05000000000000000000" pitchFamily="2" charset="2"/>
              <a:buChar char="§"/>
            </a:pP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SES-ul a fost inregistrat 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Oficiul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al Registrului Comertului  - </a:t>
            </a:r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24. aprilie </a:t>
            </a:r>
            <a:r>
              <a:rPr lang="it-I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</a:p>
          <a:p>
            <a:pPr marL="342900" indent="-342900">
              <a:buClr>
                <a:srgbClr val="FF0000"/>
              </a:buClr>
              <a:buSzPct val="163000"/>
              <a:buFont typeface="Wingdings" panose="05000000000000000000" pitchFamily="2" charset="2"/>
              <a:buChar char="§"/>
            </a:pP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FF0000"/>
              </a:buClr>
              <a:buSzPct val="163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Cod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Unic de Inregistrare </a:t>
            </a: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34429075</a:t>
            </a:r>
          </a:p>
          <a:p>
            <a:pPr marL="342900" indent="-342900">
              <a:buClr>
                <a:srgbClr val="FF0000"/>
              </a:buClr>
              <a:buSzPct val="163000"/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FF0000"/>
              </a:buClr>
              <a:buSzPct val="163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Numar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ordine in Registrul Comertului  – </a:t>
            </a:r>
            <a:r>
              <a:rPr lang="it-IT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J40/5075/28.04.2015</a:t>
            </a:r>
          </a:p>
          <a:p>
            <a:pPr marL="342900" indent="-342900">
              <a:buClr>
                <a:srgbClr val="FF0000"/>
              </a:buClr>
              <a:buSzPct val="163000"/>
              <a:buFont typeface="Wingdings" panose="05000000000000000000" pitchFamily="2" charset="2"/>
              <a:buChar char="§"/>
            </a:pP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Clr>
                <a:srgbClr val="FF0000"/>
              </a:buClr>
              <a:buSzPct val="163000"/>
              <a:buFont typeface="Wingdings" panose="05000000000000000000" pitchFamily="2" charset="2"/>
              <a:buChar char="§"/>
            </a:pPr>
            <a:r>
              <a:rPr lang="it-IT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Adresa </a:t>
            </a:r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Strada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Tabacarilor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7, Sector 4,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Bucuresti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16385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Premise</a:t>
            </a:r>
            <a:endParaRPr lang="en-GB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892573"/>
              </p:ext>
            </p:extLst>
          </p:nvPr>
        </p:nvGraphicFramePr>
        <p:xfrm>
          <a:off x="-1447800" y="1600200"/>
          <a:ext cx="9448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adrdu_000\Downloads\fbcool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8956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505200" y="3009900"/>
            <a:ext cx="2971800" cy="5715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477000" y="2743201"/>
            <a:ext cx="2590800" cy="2590800"/>
            <a:chOff x="4009379" y="48612"/>
            <a:chExt cx="1430041" cy="810148"/>
          </a:xfrm>
          <a:solidFill>
            <a:srgbClr val="C00000"/>
          </a:solidFill>
        </p:grpSpPr>
        <p:sp>
          <p:nvSpPr>
            <p:cNvPr id="11" name="Rounded Rectangle 10"/>
            <p:cNvSpPr/>
            <p:nvPr/>
          </p:nvSpPr>
          <p:spPr>
            <a:xfrm>
              <a:off x="4009379" y="48612"/>
              <a:ext cx="1430041" cy="810148"/>
            </a:xfrm>
            <a:prstGeom prst="roundRect">
              <a:avLst/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4039829" y="132009"/>
              <a:ext cx="1369141" cy="6709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OPORTUNITATE: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r>
                <a:rPr lang="ro-RO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,000,000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1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Romani care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practica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comertul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online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Rata de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penetrare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1400" b="1" kern="1200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aproximativ</a:t>
              </a:r>
              <a:r>
                <a:rPr lang="en-US" sz="1400" b="1" kern="1200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26%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b="1" kern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Piata</a:t>
              </a:r>
              <a:r>
                <a:rPr lang="en-US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aproximativ</a:t>
              </a:r>
              <a:r>
                <a:rPr lang="en-US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300 </a:t>
              </a:r>
              <a:r>
                <a:rPr lang="en-US" sz="1400" b="1" dirty="0" err="1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milioane</a:t>
              </a:r>
              <a:r>
                <a:rPr lang="en-US" sz="1400" b="1" dirty="0" smtClean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euro</a:t>
              </a:r>
              <a:endParaRPr lang="ro-RO" sz="14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246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1374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Echipa</a:t>
            </a:r>
            <a:endParaRPr lang="en-GB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073615528"/>
              </p:ext>
            </p:extLst>
          </p:nvPr>
        </p:nvGraphicFramePr>
        <p:xfrm>
          <a:off x="16764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9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4043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Obiectul</a:t>
            </a:r>
            <a:r>
              <a:rPr lang="en-GB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</a:t>
            </a:r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activitate</a:t>
            </a:r>
            <a:endParaRPr lang="en-GB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" y="2006600"/>
            <a:ext cx="7543801" cy="381902"/>
            <a:chOff x="4009379" y="666309"/>
            <a:chExt cx="1590720" cy="625245"/>
          </a:xfrm>
        </p:grpSpPr>
        <p:sp>
          <p:nvSpPr>
            <p:cNvPr id="6" name="Rounded Rectangle 5"/>
            <p:cNvSpPr/>
            <p:nvPr/>
          </p:nvSpPr>
          <p:spPr>
            <a:xfrm>
              <a:off x="4009379" y="667786"/>
              <a:ext cx="1590720" cy="6237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009379" y="666309"/>
              <a:ext cx="1590720" cy="5628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Comercializarea</a:t>
              </a:r>
              <a:r>
                <a: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bunurilor</a:t>
              </a:r>
              <a:r>
                <a: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și</a:t>
              </a:r>
              <a:r>
                <a: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serviciilor</a:t>
              </a:r>
              <a:r>
                <a: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furnizate</a:t>
              </a:r>
              <a:r>
                <a: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de SES-</a:t>
              </a:r>
              <a:r>
                <a:rPr lang="en-US" b="1" dirty="0" err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uri</a:t>
              </a:r>
              <a:r>
                <a:rPr lang="en-US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79401" y="2765544"/>
            <a:ext cx="4445000" cy="3157478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304800" y="2722622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Delta Art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SRL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Plus Fishing </a:t>
            </a:r>
            <a:r>
              <a:rPr lang="vi-V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SRL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Pelican Travel SRL 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Pelican Media SRL 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Trips SRL 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Hercinic Bike SRL 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Hercinic Souvenirs SRL </a:t>
            </a: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MCSA Design Studio SRL </a:t>
            </a: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MEF Baits Production 2015 SRL 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www.subodhglobalcollege.org/images/g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3809999"/>
            <a:ext cx="40195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88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1599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</a:rPr>
              <a:t>Obiective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4191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Suport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pentru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celelalte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SES-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Atragerea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ajutarea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mestesugarilor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romani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Oferirea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catre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consumatori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alternative la elefant.ro, mindblower.ro, etc.</a:t>
            </a: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http://i.ytimg.com/vi/0Zb0CyL5np8/maxresdefaul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4483100" cy="252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ruxandra.popescu\Desktop\ub\bigstock-From-Point-A-To-Point-B-414052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3800" y="5562758"/>
            <a:ext cx="4292600" cy="13037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63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46762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Realizari</a:t>
            </a:r>
            <a:r>
              <a:rPr lang="en-GB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pana</a:t>
            </a:r>
            <a:r>
              <a:rPr lang="en-GB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prezent</a:t>
            </a:r>
            <a:endParaRPr lang="en-GB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752600"/>
            <a:ext cx="4191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Dezvoltare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identitate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Sediu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centrul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Bucurestiului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vi-V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Dezvoltare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platforma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online in curs;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Dezvoltare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pagina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Facebook;</a:t>
            </a: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 fontAlgn="base">
              <a:buClr>
                <a:srgbClr val="FF0000"/>
              </a:buClr>
              <a:buSzPct val="160000"/>
              <a:buFont typeface="Wingdings" panose="05000000000000000000" pitchFamily="2" charset="2"/>
              <a:buChar char="§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Atragere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parteneri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mestesugari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2" descr="http://heartworkcamp.com/wp-content/uploads/2013/10/evaluat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4F5"/>
              </a:clrFrom>
              <a:clrTo>
                <a:srgbClr val="F6F4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800600" y="2514600"/>
            <a:ext cx="42672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0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5378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Dezvoltare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identitate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vizuala</a:t>
            </a:r>
            <a:endParaRPr lang="en-GB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C:\Users\adrdu_000\Downloads\fbcoolt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520" y="1981200"/>
            <a:ext cx="3688080" cy="368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5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6200" y="914400"/>
            <a:ext cx="56076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Sediu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GB" sz="28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centrul</a:t>
            </a:r>
            <a:r>
              <a:rPr lang="en-GB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Bucurestiului</a:t>
            </a:r>
            <a:endParaRPr lang="en-GB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5689"/>
            <a:ext cx="9115425" cy="51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61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204</Words>
  <Application>Microsoft Office PowerPoint</Application>
  <PresentationFormat>On-screen Show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CONFERINȚĂ DE LANSARE 25 Februarie 2015</dc:title>
  <dc:creator>Roxana</dc:creator>
  <cp:lastModifiedBy>Roxana</cp:lastModifiedBy>
  <cp:revision>68</cp:revision>
  <cp:lastPrinted>2015-02-27T08:59:30Z</cp:lastPrinted>
  <dcterms:created xsi:type="dcterms:W3CDTF">2006-08-16T00:00:00Z</dcterms:created>
  <dcterms:modified xsi:type="dcterms:W3CDTF">2015-10-19T10:06:17Z</dcterms:modified>
</cp:coreProperties>
</file>