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419"/>
    <a:srgbClr val="CF4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B228A-2D10-490B-93B3-E66A6F040880}" type="datetimeFigureOut">
              <a:rPr lang="en-GB" smtClean="0"/>
              <a:t>10/12/2015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8267B-CE88-47DC-87E9-5654C379E4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5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82CB4-5C6C-4D18-B286-CF45CFD84F1E}" type="datetimeFigureOut">
              <a:rPr lang="en-GB" smtClean="0"/>
              <a:t>10/12/2015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65D7A-8696-4B65-8EA5-B87EB9B36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7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5D7A-8696-4B65-8EA5-B87EB9B36C9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2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5D7A-8696-4B65-8EA5-B87EB9B36C9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6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5D7A-8696-4B65-8EA5-B87EB9B36C9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95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5D7A-8696-4B65-8EA5-B87EB9B36C9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377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5D7A-8696-4B65-8EA5-B87EB9B36C9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32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27"/>
            <a:ext cx="7559040" cy="1633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638800"/>
            <a:ext cx="7559040" cy="108508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786182" y="1928802"/>
            <a:ext cx="4872014" cy="31257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r>
              <a:rPr lang="en-US" sz="2800" b="1" dirty="0" smtClean="0"/>
              <a:t>BUNE PRACTICI </a:t>
            </a:r>
          </a:p>
          <a:p>
            <a:pPr marL="0" indent="0" algn="ctr">
              <a:buNone/>
            </a:pPr>
            <a:r>
              <a:rPr lang="en-US" sz="2800" b="1" dirty="0" smtClean="0"/>
              <a:t>IN ECONOMIA SOCIALA</a:t>
            </a:r>
            <a:endParaRPr lang="ro-RO" sz="2800" b="1" dirty="0" smtClean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INVATAMINTE CONTURATE IN CADRUL PROIECTULUI TURECO</a:t>
            </a:r>
            <a:endParaRPr lang="ro-RO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 l="41179" t="17578" r="29722" b="6250"/>
          <a:stretch>
            <a:fillRect/>
          </a:stretch>
        </p:blipFill>
        <p:spPr bwMode="auto">
          <a:xfrm>
            <a:off x="785786" y="1785926"/>
            <a:ext cx="2714644" cy="39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4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27"/>
            <a:ext cx="7559040" cy="1633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638800"/>
            <a:ext cx="7559040" cy="108508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2910" y="1643050"/>
            <a:ext cx="8015286" cy="42862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000" b="1" dirty="0" err="1" smtClean="0"/>
              <a:t>Scop</a:t>
            </a:r>
            <a:r>
              <a:rPr lang="en-US" sz="2000" b="1" dirty="0" smtClean="0"/>
              <a:t>:</a:t>
            </a:r>
          </a:p>
          <a:p>
            <a:pPr marL="400050" lvl="1" indent="0" algn="just">
              <a:buNone/>
            </a:pPr>
            <a:r>
              <a:rPr lang="en-US" sz="2200" dirty="0" err="1" smtClean="0"/>
              <a:t>Identificarea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</a:t>
            </a:r>
            <a:r>
              <a:rPr lang="en-US" sz="2200" dirty="0" err="1" smtClean="0"/>
              <a:t>promovarea</a:t>
            </a:r>
            <a:r>
              <a:rPr lang="en-US" sz="2200" dirty="0" smtClean="0"/>
              <a:t> </a:t>
            </a:r>
            <a:r>
              <a:rPr lang="en-US" sz="2200" dirty="0" err="1" smtClean="0"/>
              <a:t>modelelor</a:t>
            </a:r>
            <a:r>
              <a:rPr lang="en-US" sz="2200" dirty="0" smtClean="0"/>
              <a:t> de </a:t>
            </a:r>
            <a:r>
              <a:rPr lang="en-US" sz="2200" dirty="0" err="1" smtClean="0"/>
              <a:t>buna</a:t>
            </a:r>
            <a:r>
              <a:rPr lang="en-US" sz="2200" dirty="0" smtClean="0"/>
              <a:t> </a:t>
            </a:r>
            <a:r>
              <a:rPr lang="en-US" sz="2200" dirty="0" err="1" smtClean="0"/>
              <a:t>practica</a:t>
            </a:r>
            <a:r>
              <a:rPr lang="en-US" sz="2200" dirty="0" smtClean="0"/>
              <a:t> in </a:t>
            </a:r>
            <a:r>
              <a:rPr lang="en-US" sz="2200" dirty="0" err="1" smtClean="0"/>
              <a:t>infiintarea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</a:t>
            </a:r>
            <a:r>
              <a:rPr lang="en-US" sz="2200" dirty="0" err="1" smtClean="0"/>
              <a:t>managementul</a:t>
            </a:r>
            <a:r>
              <a:rPr lang="en-US" sz="2200" dirty="0" smtClean="0"/>
              <a:t> </a:t>
            </a:r>
            <a:r>
              <a:rPr lang="en-US" sz="2200" dirty="0" err="1" smtClean="0"/>
              <a:t>structurilor</a:t>
            </a:r>
            <a:r>
              <a:rPr lang="en-US" sz="2200" dirty="0" smtClean="0"/>
              <a:t> de </a:t>
            </a:r>
            <a:r>
              <a:rPr lang="en-US" sz="2200" dirty="0" err="1" smtClean="0"/>
              <a:t>economie</a:t>
            </a:r>
            <a:r>
              <a:rPr lang="en-US" sz="2200" dirty="0" smtClean="0"/>
              <a:t> </a:t>
            </a:r>
            <a:r>
              <a:rPr lang="en-US" sz="2200" dirty="0" err="1" smtClean="0"/>
              <a:t>sociala</a:t>
            </a:r>
            <a:r>
              <a:rPr lang="en-US" sz="2200" dirty="0" smtClean="0"/>
              <a:t>.</a:t>
            </a:r>
          </a:p>
          <a:p>
            <a:pPr marL="400050" lvl="1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r>
              <a:rPr lang="en-US" sz="2200" b="1" dirty="0" err="1" smtClean="0"/>
              <a:t>Precizari</a:t>
            </a:r>
            <a:r>
              <a:rPr lang="en-US" sz="2200" b="1" dirty="0" smtClean="0"/>
              <a:t>: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en-US" sz="2200" dirty="0" err="1" smtClean="0"/>
              <a:t>Provocarile</a:t>
            </a:r>
            <a:r>
              <a:rPr lang="en-US" sz="2200" dirty="0" smtClean="0"/>
              <a:t> legate de </a:t>
            </a:r>
            <a:r>
              <a:rPr lang="en-US" sz="2200" dirty="0" err="1" smtClean="0"/>
              <a:t>implementarea</a:t>
            </a:r>
            <a:r>
              <a:rPr lang="en-US" sz="2200" dirty="0" smtClean="0"/>
              <a:t> </a:t>
            </a:r>
            <a:r>
              <a:rPr lang="en-US" sz="2200" dirty="0" err="1" smtClean="0"/>
              <a:t>unui</a:t>
            </a:r>
            <a:r>
              <a:rPr lang="en-US" sz="2200" dirty="0" smtClean="0"/>
              <a:t> </a:t>
            </a:r>
            <a:r>
              <a:rPr lang="en-US" sz="2200" dirty="0" err="1" smtClean="0"/>
              <a:t>proiect</a:t>
            </a:r>
            <a:r>
              <a:rPr lang="en-US" sz="2200" dirty="0" smtClean="0"/>
              <a:t> POSDRU  </a:t>
            </a:r>
            <a:r>
              <a:rPr lang="en-US" sz="2200" dirty="0" err="1" smtClean="0"/>
              <a:t>umbresc</a:t>
            </a:r>
            <a:r>
              <a:rPr lang="en-US" sz="2200" dirty="0" smtClean="0"/>
              <a:t> </a:t>
            </a:r>
            <a:r>
              <a:rPr lang="en-US" sz="2200" dirty="0" err="1" smtClean="0"/>
              <a:t>provocarile</a:t>
            </a:r>
            <a:r>
              <a:rPr lang="en-US" sz="2200" dirty="0" smtClean="0"/>
              <a:t> legate de  </a:t>
            </a:r>
            <a:r>
              <a:rPr lang="en-US" sz="2200" dirty="0" err="1" smtClean="0"/>
              <a:t>managementul</a:t>
            </a:r>
            <a:r>
              <a:rPr lang="en-US" sz="2200" dirty="0" smtClean="0"/>
              <a:t> </a:t>
            </a:r>
            <a:r>
              <a:rPr lang="en-US" sz="2200" dirty="0" err="1" smtClean="0"/>
              <a:t>unei</a:t>
            </a:r>
            <a:r>
              <a:rPr lang="en-US" sz="2200" dirty="0" smtClean="0"/>
              <a:t> </a:t>
            </a:r>
            <a:r>
              <a:rPr lang="en-US" sz="2200" dirty="0" err="1" smtClean="0"/>
              <a:t>structuri</a:t>
            </a:r>
            <a:r>
              <a:rPr lang="en-US" sz="2200" dirty="0" smtClean="0"/>
              <a:t> de </a:t>
            </a:r>
            <a:r>
              <a:rPr lang="en-US" sz="2200" dirty="0" err="1" smtClean="0"/>
              <a:t>economie</a:t>
            </a:r>
            <a:r>
              <a:rPr lang="en-US" sz="2200" dirty="0" smtClean="0"/>
              <a:t> </a:t>
            </a:r>
            <a:r>
              <a:rPr lang="en-US" sz="2200" dirty="0" err="1" smtClean="0"/>
              <a:t>sociala</a:t>
            </a:r>
            <a:r>
              <a:rPr lang="en-US" sz="2200" dirty="0" smtClean="0"/>
              <a:t>.  </a:t>
            </a:r>
          </a:p>
          <a:p>
            <a:pPr marL="0" indent="0" algn="just">
              <a:buFont typeface="Wingdings" pitchFamily="2" charset="2"/>
              <a:buChar char="§"/>
            </a:pPr>
            <a:endParaRPr lang="en-US" sz="2200" dirty="0" smtClean="0"/>
          </a:p>
          <a:p>
            <a:pPr marL="400050" lvl="1" indent="0" algn="just">
              <a:buNone/>
            </a:pPr>
            <a:r>
              <a:rPr lang="en-US" sz="1800" b="1" i="1" dirty="0" err="1" smtClean="0"/>
              <a:t>Confruntarea</a:t>
            </a:r>
            <a:r>
              <a:rPr lang="en-US" sz="1800" b="1" i="1" dirty="0" smtClean="0"/>
              <a:t> cu </a:t>
            </a:r>
            <a:r>
              <a:rPr lang="en-US" sz="1800" b="1" i="1" dirty="0" err="1" smtClean="0"/>
              <a:t>birocratia</a:t>
            </a:r>
            <a:r>
              <a:rPr lang="en-US" sz="1800" b="1" i="1" dirty="0" smtClean="0"/>
              <a:t> POSDRU  vs. </a:t>
            </a:r>
            <a:r>
              <a:rPr lang="en-US" sz="1800" b="1" i="1" dirty="0" err="1" smtClean="0"/>
              <a:t>confruntarea</a:t>
            </a:r>
            <a:r>
              <a:rPr lang="en-US" sz="1800" b="1" i="1" dirty="0" smtClean="0"/>
              <a:t> cu </a:t>
            </a:r>
            <a:r>
              <a:rPr lang="en-US" sz="1800" b="1" i="1" dirty="0" err="1" smtClean="0"/>
              <a:t>piata</a:t>
            </a:r>
            <a:endParaRPr lang="en-US" sz="1800" b="1" i="1" dirty="0" smtClean="0"/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/>
            <a:r>
              <a:rPr lang="en-US" sz="2200" dirty="0" err="1" smtClean="0"/>
              <a:t>Perioada</a:t>
            </a:r>
            <a:r>
              <a:rPr lang="en-US" sz="2200" dirty="0" smtClean="0"/>
              <a:t> </a:t>
            </a:r>
            <a:r>
              <a:rPr lang="en-US" sz="2200" dirty="0" err="1" smtClean="0"/>
              <a:t>scurta</a:t>
            </a:r>
            <a:r>
              <a:rPr lang="en-US" sz="2200" dirty="0" smtClean="0"/>
              <a:t> de </a:t>
            </a:r>
            <a:r>
              <a:rPr lang="en-US" sz="2200" dirty="0" err="1" smtClean="0"/>
              <a:t>functionare</a:t>
            </a:r>
            <a:r>
              <a:rPr lang="en-US" sz="2200" dirty="0" smtClean="0"/>
              <a:t>.  </a:t>
            </a:r>
          </a:p>
          <a:p>
            <a:pPr marL="400050" lvl="1" indent="0" algn="just"/>
            <a:r>
              <a:rPr lang="en-US" sz="1800" dirty="0" smtClean="0"/>
              <a:t> Parte din </a:t>
            </a:r>
            <a:r>
              <a:rPr lang="en-US" sz="1800" dirty="0" err="1" smtClean="0"/>
              <a:t>cele</a:t>
            </a:r>
            <a:r>
              <a:rPr lang="en-US" sz="1800" dirty="0" smtClean="0"/>
              <a:t> 10 SES </a:t>
            </a:r>
            <a:r>
              <a:rPr lang="en-US" sz="1800" dirty="0" err="1" smtClean="0"/>
              <a:t>functioneaza</a:t>
            </a:r>
            <a:r>
              <a:rPr lang="en-US" sz="1800" dirty="0" smtClean="0"/>
              <a:t> in </a:t>
            </a:r>
            <a:r>
              <a:rPr lang="en-US" sz="1800" dirty="0" err="1" smtClean="0"/>
              <a:t>regim</a:t>
            </a:r>
            <a:r>
              <a:rPr lang="en-US" sz="1800" dirty="0" smtClean="0"/>
              <a:t> de “</a:t>
            </a:r>
            <a:r>
              <a:rPr lang="en-US" sz="1800" dirty="0" err="1" smtClean="0"/>
              <a:t>avarie</a:t>
            </a:r>
            <a:r>
              <a:rPr lang="en-US" sz="1800" dirty="0" smtClean="0"/>
              <a:t>” in </a:t>
            </a:r>
            <a:r>
              <a:rPr lang="en-US" sz="1800" dirty="0" err="1" smtClean="0"/>
              <a:t>sezonul</a:t>
            </a:r>
            <a:r>
              <a:rPr lang="en-US" sz="1800" dirty="0" smtClean="0"/>
              <a:t> </a:t>
            </a:r>
            <a:r>
              <a:rPr lang="en-US" sz="1800" dirty="0" err="1" smtClean="0"/>
              <a:t>rece</a:t>
            </a:r>
            <a:r>
              <a:rPr lang="en-US" sz="1800" dirty="0" smtClean="0"/>
              <a:t>.  </a:t>
            </a:r>
            <a:r>
              <a:rPr lang="en-US" sz="1800" dirty="0" err="1" smtClean="0"/>
              <a:t>Exceptie</a:t>
            </a:r>
            <a:r>
              <a:rPr lang="en-US" sz="1800" dirty="0" smtClean="0"/>
              <a:t> </a:t>
            </a:r>
            <a:r>
              <a:rPr lang="en-US" sz="1800" dirty="0" err="1" smtClean="0"/>
              <a:t>cele</a:t>
            </a:r>
            <a:r>
              <a:rPr lang="en-US" sz="1800" dirty="0" smtClean="0"/>
              <a:t> 3 SES </a:t>
            </a:r>
            <a:r>
              <a:rPr lang="en-US" sz="1800" dirty="0" err="1" smtClean="0"/>
              <a:t>ce</a:t>
            </a:r>
            <a:r>
              <a:rPr lang="en-US" sz="1800" dirty="0" smtClean="0"/>
              <a:t> </a:t>
            </a:r>
            <a:r>
              <a:rPr lang="en-US" sz="1800" dirty="0" err="1" smtClean="0"/>
              <a:t>produc</a:t>
            </a:r>
            <a:r>
              <a:rPr lang="en-US" sz="1800" dirty="0" smtClean="0"/>
              <a:t> </a:t>
            </a:r>
            <a:r>
              <a:rPr lang="en-US" sz="1800" dirty="0" err="1" smtClean="0"/>
              <a:t>suveniruri</a:t>
            </a:r>
            <a:r>
              <a:rPr lang="en-US" sz="1800" dirty="0" smtClean="0"/>
              <a:t> </a:t>
            </a:r>
            <a:r>
              <a:rPr lang="en-US" sz="1800" dirty="0" err="1" smtClean="0"/>
              <a:t>pentru</a:t>
            </a:r>
            <a:r>
              <a:rPr lang="en-US" sz="1800" dirty="0" smtClean="0"/>
              <a:t> care </a:t>
            </a:r>
            <a:r>
              <a:rPr lang="en-US" sz="1800" dirty="0" err="1" smtClean="0"/>
              <a:t>sarbatorile</a:t>
            </a:r>
            <a:r>
              <a:rPr lang="en-US" sz="1800" dirty="0" smtClean="0"/>
              <a:t> de </a:t>
            </a:r>
            <a:r>
              <a:rPr lang="en-US" sz="1800" dirty="0" err="1" smtClean="0"/>
              <a:t>iarna</a:t>
            </a:r>
            <a:r>
              <a:rPr lang="en-US" sz="1800" dirty="0" smtClean="0"/>
              <a:t> </a:t>
            </a:r>
            <a:r>
              <a:rPr lang="en-US" sz="1800" dirty="0" err="1" smtClean="0"/>
              <a:t>aduc</a:t>
            </a:r>
            <a:r>
              <a:rPr lang="en-US" sz="1800" dirty="0" smtClean="0"/>
              <a:t> </a:t>
            </a:r>
            <a:r>
              <a:rPr lang="en-US" sz="1800" dirty="0" err="1" smtClean="0"/>
              <a:t>cresterea</a:t>
            </a:r>
            <a:r>
              <a:rPr lang="en-US" sz="1800" dirty="0" smtClean="0"/>
              <a:t> </a:t>
            </a:r>
            <a:r>
              <a:rPr lang="en-US" sz="1800" dirty="0" err="1" smtClean="0"/>
              <a:t>cererii</a:t>
            </a:r>
            <a:r>
              <a:rPr lang="en-US" sz="1800" dirty="0" smtClean="0"/>
              <a:t>.</a:t>
            </a:r>
          </a:p>
          <a:p>
            <a:pPr marL="400050" lvl="1" indent="0" algn="just"/>
            <a:r>
              <a:rPr lang="en-US" sz="1800" dirty="0" smtClean="0"/>
              <a:t> </a:t>
            </a:r>
            <a:r>
              <a:rPr lang="en-US" sz="1800" dirty="0" err="1" smtClean="0"/>
              <a:t>SESurile</a:t>
            </a:r>
            <a:r>
              <a:rPr lang="en-US" sz="1800" dirty="0" smtClean="0"/>
              <a:t> nu </a:t>
            </a:r>
            <a:r>
              <a:rPr lang="en-US" sz="1800" dirty="0" err="1" smtClean="0"/>
              <a:t>erau</a:t>
            </a:r>
            <a:r>
              <a:rPr lang="en-US" sz="1800" dirty="0" smtClean="0"/>
              <a:t> </a:t>
            </a:r>
            <a:r>
              <a:rPr lang="en-US" sz="1800" dirty="0" err="1" smtClean="0"/>
              <a:t>pe</a:t>
            </a:r>
            <a:r>
              <a:rPr lang="en-US" sz="1800" dirty="0" smtClean="0"/>
              <a:t> </a:t>
            </a:r>
            <a:r>
              <a:rPr lang="en-US" sz="1800" dirty="0" err="1" smtClean="0"/>
              <a:t>deplin</a:t>
            </a:r>
            <a:r>
              <a:rPr lang="en-US" sz="1800" dirty="0" smtClean="0"/>
              <a:t> </a:t>
            </a:r>
            <a:r>
              <a:rPr lang="en-US" sz="1800" dirty="0" err="1" smtClean="0"/>
              <a:t>functionale</a:t>
            </a:r>
            <a:r>
              <a:rPr lang="en-US" sz="1800" dirty="0" smtClean="0"/>
              <a:t> in </a:t>
            </a:r>
            <a:r>
              <a:rPr lang="en-US" sz="1800" dirty="0" err="1" smtClean="0"/>
              <a:t>momentul</a:t>
            </a:r>
            <a:r>
              <a:rPr lang="en-US" sz="1800" dirty="0" smtClean="0"/>
              <a:t> </a:t>
            </a:r>
            <a:r>
              <a:rPr lang="en-US" sz="1800" dirty="0" err="1" smtClean="0"/>
              <a:t>realizarii</a:t>
            </a:r>
            <a:r>
              <a:rPr lang="en-US" sz="1800" dirty="0" smtClean="0"/>
              <a:t> </a:t>
            </a:r>
            <a:r>
              <a:rPr lang="en-US" sz="1800" dirty="0" err="1" smtClean="0"/>
              <a:t>ghidului</a:t>
            </a:r>
            <a:r>
              <a:rPr lang="en-US" sz="1800" dirty="0" smtClean="0"/>
              <a:t>.</a:t>
            </a:r>
          </a:p>
          <a:p>
            <a:pPr marL="0" indent="0" algn="just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354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27"/>
            <a:ext cx="7559040" cy="1633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638800"/>
            <a:ext cx="7559040" cy="108508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2910" y="1643050"/>
            <a:ext cx="8015286" cy="457203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err="1" smtClean="0"/>
              <a:t>Alegerea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unei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activitati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economice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viabile</a:t>
            </a:r>
            <a:endParaRPr lang="en-US" sz="2200" b="1" dirty="0" smtClean="0"/>
          </a:p>
          <a:p>
            <a:pPr marL="0" indent="0" algn="just"/>
            <a:r>
              <a:rPr lang="en-US" sz="2200" dirty="0" err="1" smtClean="0"/>
              <a:t>Alegerea</a:t>
            </a:r>
            <a:r>
              <a:rPr lang="en-US" sz="2200" dirty="0" smtClean="0"/>
              <a:t>  </a:t>
            </a:r>
            <a:r>
              <a:rPr lang="en-US" sz="2200" dirty="0" err="1" smtClean="0"/>
              <a:t>domeniului</a:t>
            </a:r>
            <a:r>
              <a:rPr lang="en-US" sz="2200" dirty="0" smtClean="0"/>
              <a:t> de </a:t>
            </a:r>
            <a:r>
              <a:rPr lang="en-US" sz="2200" dirty="0" err="1" smtClean="0"/>
              <a:t>activitate</a:t>
            </a:r>
            <a:r>
              <a:rPr lang="en-US" sz="2200" dirty="0" smtClean="0"/>
              <a:t> </a:t>
            </a:r>
            <a:r>
              <a:rPr lang="en-US" sz="2200" dirty="0" err="1" smtClean="0"/>
              <a:t>functie</a:t>
            </a:r>
            <a:r>
              <a:rPr lang="en-US" sz="2200" dirty="0" smtClean="0"/>
              <a:t> de </a:t>
            </a:r>
            <a:r>
              <a:rPr lang="en-US" sz="2200" dirty="0" err="1" smtClean="0"/>
              <a:t>competentele</a:t>
            </a:r>
            <a:r>
              <a:rPr lang="en-US" sz="2200" dirty="0" smtClean="0"/>
              <a:t>, </a:t>
            </a:r>
            <a:r>
              <a:rPr lang="en-US" sz="2200" dirty="0" err="1" smtClean="0"/>
              <a:t>cunostintele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</a:t>
            </a:r>
            <a:r>
              <a:rPr lang="en-US" sz="2200" dirty="0" err="1" smtClean="0"/>
              <a:t>interesele</a:t>
            </a:r>
            <a:r>
              <a:rPr lang="en-US" sz="2200" dirty="0" smtClean="0"/>
              <a:t> </a:t>
            </a:r>
            <a:r>
              <a:rPr lang="en-US" sz="2200" dirty="0" err="1" smtClean="0"/>
              <a:t>antreprenorilor</a:t>
            </a:r>
            <a:r>
              <a:rPr lang="en-US" sz="2200" dirty="0" smtClean="0"/>
              <a:t> </a:t>
            </a:r>
            <a:r>
              <a:rPr lang="en-US" sz="2200" dirty="0" err="1" smtClean="0"/>
              <a:t>sociali</a:t>
            </a:r>
            <a:r>
              <a:rPr lang="en-US" sz="2200" dirty="0" smtClean="0"/>
              <a:t>.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stim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si</a:t>
            </a:r>
            <a:r>
              <a:rPr lang="en-US" sz="2200" i="1" dirty="0" smtClean="0"/>
              <a:t> ne place </a:t>
            </a:r>
            <a:r>
              <a:rPr lang="en-US" sz="2200" i="1" dirty="0" err="1" smtClean="0"/>
              <a:t>sa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facem</a:t>
            </a:r>
            <a:r>
              <a:rPr lang="en-US" sz="2200" i="1" dirty="0" smtClean="0"/>
              <a:t>? </a:t>
            </a:r>
            <a:endParaRPr lang="en-US" sz="2200" dirty="0" smtClean="0"/>
          </a:p>
          <a:p>
            <a:pPr marL="0" indent="0" algn="just"/>
            <a:r>
              <a:rPr lang="en-US" sz="2200" dirty="0" smtClean="0"/>
              <a:t> </a:t>
            </a:r>
            <a:r>
              <a:rPr lang="en-US" sz="2200" dirty="0" err="1" smtClean="0"/>
              <a:t>Studiu</a:t>
            </a:r>
            <a:r>
              <a:rPr lang="en-US" sz="2200" dirty="0" smtClean="0"/>
              <a:t> de pre-</a:t>
            </a:r>
            <a:r>
              <a:rPr lang="en-US" sz="2200" dirty="0" err="1" smtClean="0"/>
              <a:t>fezabilitate</a:t>
            </a:r>
            <a:r>
              <a:rPr lang="en-US" sz="2200" dirty="0" smtClean="0"/>
              <a:t> </a:t>
            </a:r>
            <a:r>
              <a:rPr lang="en-US" sz="2200" dirty="0" err="1" smtClean="0"/>
              <a:t>pentru</a:t>
            </a:r>
            <a:r>
              <a:rPr lang="en-US" sz="2200" dirty="0" smtClean="0"/>
              <a:t> </a:t>
            </a:r>
            <a:r>
              <a:rPr lang="en-US" sz="2200" dirty="0" err="1" smtClean="0"/>
              <a:t>fundamentarea</a:t>
            </a:r>
            <a:r>
              <a:rPr lang="en-US" sz="2200" dirty="0" smtClean="0"/>
              <a:t> </a:t>
            </a:r>
            <a:r>
              <a:rPr lang="en-US" sz="2200" dirty="0" err="1" smtClean="0"/>
              <a:t>ideii</a:t>
            </a:r>
            <a:r>
              <a:rPr lang="en-US" sz="2200" dirty="0" smtClean="0"/>
              <a:t> de </a:t>
            </a:r>
            <a:r>
              <a:rPr lang="en-US" sz="2200" dirty="0" err="1" smtClean="0"/>
              <a:t>afacere</a:t>
            </a:r>
            <a:r>
              <a:rPr lang="en-US" sz="2200" dirty="0" smtClean="0"/>
              <a:t> </a:t>
            </a:r>
            <a:r>
              <a:rPr lang="en-US" sz="2200" dirty="0" err="1" smtClean="0"/>
              <a:t>sociala</a:t>
            </a:r>
            <a:r>
              <a:rPr lang="en-US" sz="2200" dirty="0" smtClean="0"/>
              <a:t>.</a:t>
            </a:r>
          </a:p>
          <a:p>
            <a:pPr marL="0" indent="0" algn="just"/>
            <a:r>
              <a:rPr lang="en-US" sz="2200" dirty="0" smtClean="0"/>
              <a:t> </a:t>
            </a:r>
            <a:r>
              <a:rPr lang="en-US" sz="2200" dirty="0" err="1" smtClean="0"/>
              <a:t>Valorificarea</a:t>
            </a:r>
            <a:r>
              <a:rPr lang="en-US" sz="2200" dirty="0" smtClean="0"/>
              <a:t> </a:t>
            </a:r>
            <a:r>
              <a:rPr lang="en-US" sz="2200" dirty="0" err="1" smtClean="0"/>
              <a:t>traditiilor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</a:t>
            </a:r>
            <a:r>
              <a:rPr lang="en-US" sz="2200" dirty="0" err="1" smtClean="0"/>
              <a:t>resurselor</a:t>
            </a:r>
            <a:r>
              <a:rPr lang="en-US" sz="2200" dirty="0" smtClean="0"/>
              <a:t> locale </a:t>
            </a:r>
            <a:r>
              <a:rPr lang="en-US" sz="2200" dirty="0" err="1" smtClean="0"/>
              <a:t>pentru</a:t>
            </a:r>
            <a:r>
              <a:rPr lang="en-US" sz="2200" dirty="0" smtClean="0"/>
              <a:t> </a:t>
            </a:r>
            <a:r>
              <a:rPr lang="en-US" sz="2200" dirty="0" err="1" smtClean="0"/>
              <a:t>generarea</a:t>
            </a:r>
            <a:r>
              <a:rPr lang="en-US" sz="2200" dirty="0" smtClean="0"/>
              <a:t> </a:t>
            </a:r>
            <a:r>
              <a:rPr lang="en-US" sz="2200" dirty="0" err="1" smtClean="0"/>
              <a:t>unui</a:t>
            </a:r>
            <a:r>
              <a:rPr lang="en-US" sz="2200" dirty="0" smtClean="0"/>
              <a:t> </a:t>
            </a:r>
            <a:r>
              <a:rPr lang="en-US" sz="2200" dirty="0" err="1" smtClean="0"/>
              <a:t>avantaj</a:t>
            </a:r>
            <a:r>
              <a:rPr lang="en-US" sz="2200" dirty="0" smtClean="0"/>
              <a:t> </a:t>
            </a:r>
            <a:r>
              <a:rPr lang="en-US" sz="2200" dirty="0" err="1" smtClean="0"/>
              <a:t>competitiv</a:t>
            </a:r>
            <a:r>
              <a:rPr lang="en-US" sz="2200" dirty="0" smtClean="0"/>
              <a:t>.   </a:t>
            </a:r>
          </a:p>
          <a:p>
            <a:pPr marL="0" indent="0" algn="just">
              <a:buNone/>
            </a:pPr>
            <a:r>
              <a:rPr lang="en-US" sz="2200" dirty="0" smtClean="0"/>
              <a:t>                Ex:  </a:t>
            </a:r>
            <a:r>
              <a:rPr lang="en-US" sz="2200" dirty="0" err="1" smtClean="0"/>
              <a:t>nade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profesionale</a:t>
            </a:r>
            <a:r>
              <a:rPr lang="en-US" sz="2200" dirty="0" smtClean="0"/>
              <a:t> </a:t>
            </a:r>
            <a:r>
              <a:rPr lang="en-US" sz="2200" dirty="0" err="1" smtClean="0"/>
              <a:t>produse</a:t>
            </a:r>
            <a:r>
              <a:rPr lang="en-US" sz="2200" dirty="0" smtClean="0"/>
              <a:t> in Delta </a:t>
            </a:r>
            <a:r>
              <a:rPr lang="en-US" sz="2200" dirty="0" err="1" smtClean="0"/>
              <a:t>Dunarii</a:t>
            </a:r>
            <a:r>
              <a:rPr lang="en-US" sz="2200" dirty="0" smtClean="0"/>
              <a:t> de </a:t>
            </a:r>
            <a:r>
              <a:rPr lang="en-US" sz="2200" dirty="0" err="1" smtClean="0"/>
              <a:t>oamenii</a:t>
            </a:r>
            <a:endParaRPr lang="en-US" sz="2200" dirty="0" smtClean="0"/>
          </a:p>
          <a:p>
            <a:pPr marL="0" indent="0" algn="just">
              <a:buNone/>
            </a:pPr>
            <a:r>
              <a:rPr lang="en-US" sz="2200" dirty="0" smtClean="0"/>
              <a:t>                       </a:t>
            </a:r>
            <a:r>
              <a:rPr lang="en-US" sz="2200" dirty="0" err="1" smtClean="0"/>
              <a:t>Deltei</a:t>
            </a:r>
            <a:endParaRPr lang="en-US" sz="2200" dirty="0" smtClean="0"/>
          </a:p>
          <a:p>
            <a:pPr marL="0" indent="0" algn="just"/>
            <a:r>
              <a:rPr lang="en-US" sz="2200" dirty="0" err="1" smtClean="0"/>
              <a:t>Activitate</a:t>
            </a:r>
            <a:r>
              <a:rPr lang="en-US" sz="2200" dirty="0" smtClean="0"/>
              <a:t> </a:t>
            </a:r>
            <a:r>
              <a:rPr lang="en-US" sz="2200" dirty="0" err="1" smtClean="0"/>
              <a:t>economica</a:t>
            </a:r>
            <a:r>
              <a:rPr lang="en-US" sz="2200" dirty="0" smtClean="0"/>
              <a:t> </a:t>
            </a:r>
            <a:r>
              <a:rPr lang="en-US" sz="2200" dirty="0" err="1" smtClean="0"/>
              <a:t>permanenta</a:t>
            </a:r>
            <a:r>
              <a:rPr lang="en-US" sz="2200" dirty="0" smtClean="0"/>
              <a:t> vs. </a:t>
            </a:r>
            <a:r>
              <a:rPr lang="en-US" sz="2200" dirty="0" err="1" smtClean="0"/>
              <a:t>Activitate</a:t>
            </a:r>
            <a:r>
              <a:rPr lang="en-US" sz="2200" dirty="0" smtClean="0"/>
              <a:t> </a:t>
            </a:r>
            <a:r>
              <a:rPr lang="en-US" sz="2200" dirty="0" err="1" smtClean="0"/>
              <a:t>economica</a:t>
            </a:r>
            <a:r>
              <a:rPr lang="en-US" sz="2200" dirty="0" smtClean="0"/>
              <a:t> </a:t>
            </a:r>
            <a:r>
              <a:rPr lang="en-US" sz="2200" dirty="0" err="1" smtClean="0"/>
              <a:t>sezoniera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354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27"/>
            <a:ext cx="7559040" cy="1633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638800"/>
            <a:ext cx="7559040" cy="108508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2910" y="1643050"/>
            <a:ext cx="8015286" cy="442915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600" b="1" dirty="0" err="1" smtClean="0"/>
              <a:t>Alegerea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unei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structuri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organizationale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adecvate</a:t>
            </a:r>
            <a:endParaRPr lang="en-US" sz="2600" b="1" dirty="0" smtClean="0"/>
          </a:p>
          <a:p>
            <a:pPr marL="0" indent="0" algn="r">
              <a:buNone/>
            </a:pPr>
            <a:r>
              <a:rPr lang="en-US" sz="1600" dirty="0" err="1" smtClean="0"/>
              <a:t>Asociatie</a:t>
            </a:r>
            <a:r>
              <a:rPr lang="en-US" sz="1600" dirty="0" smtClean="0"/>
              <a:t> 	</a:t>
            </a:r>
            <a:r>
              <a:rPr lang="en-US" sz="1600" dirty="0" err="1" smtClean="0"/>
              <a:t>Fundatie</a:t>
            </a:r>
            <a:r>
              <a:rPr lang="en-US" sz="1600" dirty="0" smtClean="0"/>
              <a:t>	</a:t>
            </a:r>
            <a:r>
              <a:rPr lang="en-US" sz="1600" dirty="0" err="1" smtClean="0"/>
              <a:t>Cooperativa</a:t>
            </a:r>
            <a:r>
              <a:rPr lang="en-US" sz="1600" dirty="0" smtClean="0"/>
              <a:t>	</a:t>
            </a:r>
            <a:r>
              <a:rPr lang="en-US" sz="1600" dirty="0" err="1" smtClean="0"/>
              <a:t>Societate</a:t>
            </a:r>
            <a:r>
              <a:rPr lang="en-US" sz="1600" dirty="0" smtClean="0"/>
              <a:t> </a:t>
            </a:r>
            <a:r>
              <a:rPr lang="en-US" sz="1600" dirty="0" err="1" smtClean="0"/>
              <a:t>comerciala</a:t>
            </a:r>
            <a:endParaRPr lang="en-US" sz="1600" dirty="0" smtClean="0"/>
          </a:p>
          <a:p>
            <a:pPr marL="0" indent="0" algn="just">
              <a:buNone/>
            </a:pPr>
            <a:r>
              <a:rPr lang="en-US" sz="2200" b="1" dirty="0" err="1" smtClean="0"/>
              <a:t>Avantaje</a:t>
            </a:r>
            <a:r>
              <a:rPr lang="en-US" sz="2200" b="1" dirty="0" smtClean="0"/>
              <a:t> ale </a:t>
            </a:r>
            <a:r>
              <a:rPr lang="en-US" sz="2200" b="1" dirty="0" err="1" smtClean="0"/>
              <a:t>SESurilor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inregistrate</a:t>
            </a:r>
            <a:r>
              <a:rPr lang="en-US" sz="2200" b="1" dirty="0" smtClean="0"/>
              <a:t> ca </a:t>
            </a:r>
            <a:r>
              <a:rPr lang="en-US" sz="2200" b="1" dirty="0" err="1" smtClean="0"/>
              <a:t>societati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comerciale</a:t>
            </a:r>
            <a:r>
              <a:rPr lang="en-US" sz="2200" b="1" dirty="0" smtClean="0"/>
              <a:t>:</a:t>
            </a:r>
          </a:p>
          <a:p>
            <a:pPr lvl="0"/>
            <a:r>
              <a:rPr lang="ro-RO" sz="2200" dirty="0" smtClean="0"/>
              <a:t>Costuri mai mici de infiintare</a:t>
            </a:r>
            <a:endParaRPr lang="en-US" sz="2200" dirty="0" smtClean="0"/>
          </a:p>
          <a:p>
            <a:pPr lvl="0"/>
            <a:r>
              <a:rPr lang="ro-RO" sz="2200" dirty="0" smtClean="0"/>
              <a:t>Timp de inregistrare mai scurt (</a:t>
            </a:r>
            <a:r>
              <a:rPr lang="ro-RO" sz="1900" dirty="0" smtClean="0"/>
              <a:t>comparativ cu timpul necesar pentru infiintarea unei asociatii nonprofit sau a unei cooperative</a:t>
            </a:r>
            <a:r>
              <a:rPr lang="ro-RO" sz="2200" dirty="0" smtClean="0"/>
              <a:t>)</a:t>
            </a:r>
            <a:endParaRPr lang="en-US" sz="2200" dirty="0" smtClean="0"/>
          </a:p>
          <a:p>
            <a:pPr lvl="0"/>
            <a:r>
              <a:rPr lang="ro-RO" sz="2200" dirty="0" smtClean="0"/>
              <a:t>Operativitate mai mare în exploatare </a:t>
            </a:r>
            <a:r>
              <a:rPr lang="ro-RO" sz="1900" dirty="0" smtClean="0"/>
              <a:t>datorata unei structuri de conducere simplificate comparativ cu structurile decizionale şi de conducere ale unei asociatii sau cooperative.</a:t>
            </a:r>
            <a:endParaRPr lang="en-US" sz="1900" dirty="0" smtClean="0"/>
          </a:p>
          <a:p>
            <a:pPr lvl="0"/>
            <a:r>
              <a:rPr lang="ro-RO" sz="2200" dirty="0" smtClean="0"/>
              <a:t>Motivatie superioara a antreprenorilor sociali</a:t>
            </a:r>
            <a:endParaRPr lang="en-US" sz="2200" dirty="0" smtClean="0"/>
          </a:p>
          <a:p>
            <a:pPr marL="0" indent="0" algn="just">
              <a:buNone/>
            </a:pPr>
            <a:r>
              <a:rPr lang="en-US" sz="2200" b="1" dirty="0" err="1" smtClean="0"/>
              <a:t>Dezavantaje</a:t>
            </a:r>
            <a:r>
              <a:rPr lang="en-US" sz="2200" b="1" dirty="0" smtClean="0"/>
              <a:t> ale </a:t>
            </a:r>
            <a:r>
              <a:rPr lang="en-US" sz="2200" b="1" dirty="0" err="1" smtClean="0"/>
              <a:t>SESurilor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inregistrate</a:t>
            </a:r>
            <a:r>
              <a:rPr lang="en-US" sz="2200" b="1" dirty="0" smtClean="0"/>
              <a:t> ca </a:t>
            </a:r>
            <a:r>
              <a:rPr lang="en-US" sz="2200" b="1" dirty="0" err="1" smtClean="0"/>
              <a:t>societati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comerciale</a:t>
            </a:r>
            <a:r>
              <a:rPr lang="en-US" sz="2200" b="1" dirty="0" smtClean="0"/>
              <a:t>:</a:t>
            </a:r>
          </a:p>
          <a:p>
            <a:pPr marL="0" indent="0" algn="just"/>
            <a:r>
              <a:rPr lang="en-US" sz="2200" dirty="0" smtClean="0"/>
              <a:t> </a:t>
            </a:r>
            <a:r>
              <a:rPr lang="en-US" sz="2200" dirty="0" err="1" smtClean="0"/>
              <a:t>acces</a:t>
            </a:r>
            <a:r>
              <a:rPr lang="en-US" sz="2200" dirty="0" smtClean="0"/>
              <a:t> </a:t>
            </a:r>
            <a:r>
              <a:rPr lang="en-US" sz="2200" dirty="0" err="1" smtClean="0"/>
              <a:t>dificil</a:t>
            </a:r>
            <a:r>
              <a:rPr lang="en-US" sz="2200" dirty="0" smtClean="0"/>
              <a:t> la </a:t>
            </a:r>
            <a:r>
              <a:rPr lang="en-US" sz="2200" dirty="0" err="1" smtClean="0"/>
              <a:t>surse</a:t>
            </a:r>
            <a:r>
              <a:rPr lang="en-US" sz="2200" dirty="0" smtClean="0"/>
              <a:t> alternative de </a:t>
            </a:r>
            <a:r>
              <a:rPr lang="en-US" sz="2200" dirty="0" err="1" smtClean="0"/>
              <a:t>finantare</a:t>
            </a:r>
            <a:r>
              <a:rPr lang="en-US" sz="2200" dirty="0" smtClean="0"/>
              <a:t> (</a:t>
            </a:r>
            <a:r>
              <a:rPr lang="en-US" sz="2200" dirty="0" err="1" smtClean="0"/>
              <a:t>donatii</a:t>
            </a:r>
            <a:r>
              <a:rPr lang="en-US" sz="2200" dirty="0" smtClean="0"/>
              <a:t>, </a:t>
            </a:r>
            <a:r>
              <a:rPr lang="en-US" sz="2200" dirty="0" err="1" smtClean="0"/>
              <a:t>sponsorizari</a:t>
            </a:r>
            <a:r>
              <a:rPr lang="en-US" sz="2200" dirty="0" smtClean="0"/>
              <a:t>, </a:t>
            </a:r>
            <a:r>
              <a:rPr lang="en-US" sz="2200" dirty="0" err="1" smtClean="0"/>
              <a:t>programe</a:t>
            </a:r>
            <a:r>
              <a:rPr lang="en-US" sz="2200" dirty="0" smtClean="0"/>
              <a:t> </a:t>
            </a:r>
            <a:r>
              <a:rPr lang="en-US" sz="2200" dirty="0" err="1" smtClean="0"/>
              <a:t>destinate</a:t>
            </a:r>
            <a:r>
              <a:rPr lang="en-US" sz="2200" dirty="0" smtClean="0"/>
              <a:t> </a:t>
            </a:r>
            <a:r>
              <a:rPr lang="en-US" sz="2200" dirty="0" err="1" smtClean="0"/>
              <a:t>sectorului</a:t>
            </a:r>
            <a:r>
              <a:rPr lang="en-US" sz="2200" dirty="0" smtClean="0"/>
              <a:t> ONG)</a:t>
            </a:r>
          </a:p>
        </p:txBody>
      </p:sp>
    </p:spTree>
    <p:extLst>
      <p:ext uri="{BB962C8B-B14F-4D97-AF65-F5344CB8AC3E}">
        <p14:creationId xmlns:p14="http://schemas.microsoft.com/office/powerpoint/2010/main" val="2354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27"/>
            <a:ext cx="7559040" cy="1633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638800"/>
            <a:ext cx="7559040" cy="108508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2910" y="1643050"/>
            <a:ext cx="8015286" cy="428628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b="1" dirty="0" err="1" smtClean="0"/>
              <a:t>Operarea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structurilor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economie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sociala</a:t>
            </a:r>
            <a:r>
              <a:rPr lang="en-US" sz="2400" b="1" dirty="0" smtClean="0"/>
              <a:t>: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Produse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servicii</a:t>
            </a:r>
            <a:r>
              <a:rPr lang="en-US" sz="2400" dirty="0" smtClean="0"/>
              <a:t> de </a:t>
            </a:r>
            <a:r>
              <a:rPr lang="en-US" sz="2400" dirty="0" err="1" smtClean="0"/>
              <a:t>calitate</a:t>
            </a:r>
            <a:endParaRPr lang="en-US" sz="2400" dirty="0" smtClean="0"/>
          </a:p>
          <a:p>
            <a:pPr marL="0" indent="0" algn="just">
              <a:buFontTx/>
              <a:buChar char="-"/>
            </a:pPr>
            <a:r>
              <a:rPr lang="en-US" sz="2400" dirty="0" smtClean="0"/>
              <a:t> </a:t>
            </a:r>
            <a:r>
              <a:rPr lang="ro-RO" sz="2400" dirty="0" smtClean="0"/>
              <a:t>Concentrarea pe piete locale de desfacere unde functioneaza loialitatea fata de branduri şi traditii locale.</a:t>
            </a:r>
            <a:endParaRPr lang="en-US" sz="2400" dirty="0" smtClean="0"/>
          </a:p>
          <a:p>
            <a:pPr marL="0" indent="0"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Valorificarea</a:t>
            </a:r>
            <a:r>
              <a:rPr lang="en-US" sz="2400" dirty="0" smtClean="0"/>
              <a:t> </a:t>
            </a:r>
            <a:r>
              <a:rPr lang="en-US" sz="2400" dirty="0" err="1" smtClean="0"/>
              <a:t>resurselor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traditiilor</a:t>
            </a:r>
            <a:r>
              <a:rPr lang="en-US" sz="2400" dirty="0" smtClean="0"/>
              <a:t> locale </a:t>
            </a:r>
            <a:r>
              <a:rPr lang="en-US" sz="2400" dirty="0" err="1" smtClean="0"/>
              <a:t>atat</a:t>
            </a:r>
            <a:r>
              <a:rPr lang="en-US" sz="2400" dirty="0" smtClean="0"/>
              <a:t> in </a:t>
            </a:r>
            <a:r>
              <a:rPr lang="en-US" sz="2400" dirty="0" err="1" smtClean="0"/>
              <a:t>productie</a:t>
            </a:r>
            <a:r>
              <a:rPr lang="en-US" sz="2400" dirty="0" smtClean="0"/>
              <a:t> cat </a:t>
            </a:r>
            <a:r>
              <a:rPr lang="en-US" sz="2400" dirty="0" err="1" smtClean="0"/>
              <a:t>si</a:t>
            </a:r>
            <a:r>
              <a:rPr lang="en-US" sz="2400" dirty="0" smtClean="0"/>
              <a:t> in </a:t>
            </a:r>
            <a:r>
              <a:rPr lang="en-US" sz="2400" dirty="0" err="1" smtClean="0"/>
              <a:t>promovare</a:t>
            </a:r>
            <a:endParaRPr lang="en-US" sz="2400" dirty="0" smtClean="0"/>
          </a:p>
          <a:p>
            <a:pPr marL="0" indent="0"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Valorificarea</a:t>
            </a:r>
            <a:r>
              <a:rPr lang="en-US" sz="2400" dirty="0" smtClean="0"/>
              <a:t> </a:t>
            </a:r>
            <a:r>
              <a:rPr lang="en-US" sz="2400" dirty="0" err="1" smtClean="0"/>
              <a:t>caracterului</a:t>
            </a:r>
            <a:r>
              <a:rPr lang="en-US" sz="2400" dirty="0" smtClean="0"/>
              <a:t> social ca </a:t>
            </a:r>
            <a:r>
              <a:rPr lang="en-US" sz="2400" dirty="0" err="1" smtClean="0"/>
              <a:t>sursa</a:t>
            </a:r>
            <a:r>
              <a:rPr lang="en-US" sz="2400" dirty="0" smtClean="0"/>
              <a:t> de </a:t>
            </a:r>
            <a:r>
              <a:rPr lang="en-US" sz="2400" dirty="0" err="1" smtClean="0"/>
              <a:t>avantaj</a:t>
            </a:r>
            <a:r>
              <a:rPr lang="en-US" sz="2400" dirty="0" smtClean="0"/>
              <a:t> </a:t>
            </a:r>
            <a:r>
              <a:rPr lang="en-US" sz="2400" dirty="0" err="1" smtClean="0"/>
              <a:t>comparativ</a:t>
            </a:r>
            <a:r>
              <a:rPr lang="en-US" sz="2400" dirty="0" smtClean="0"/>
              <a:t> in </a:t>
            </a:r>
            <a:r>
              <a:rPr lang="en-US" sz="2400" dirty="0" err="1" smtClean="0"/>
              <a:t>confruntarea</a:t>
            </a:r>
            <a:r>
              <a:rPr lang="en-US" sz="2400" dirty="0" smtClean="0"/>
              <a:t> cu </a:t>
            </a:r>
            <a:r>
              <a:rPr lang="en-US" sz="2400" dirty="0" err="1" smtClean="0"/>
              <a:t>alti</a:t>
            </a:r>
            <a:r>
              <a:rPr lang="en-US" sz="2400" dirty="0" smtClean="0"/>
              <a:t> </a:t>
            </a:r>
            <a:r>
              <a:rPr lang="en-US" sz="2400" dirty="0" err="1" smtClean="0"/>
              <a:t>operatori</a:t>
            </a:r>
            <a:r>
              <a:rPr lang="en-US" sz="2400" dirty="0" smtClean="0"/>
              <a:t> </a:t>
            </a:r>
            <a:r>
              <a:rPr lang="en-US" sz="2400" dirty="0" err="1" smtClean="0"/>
              <a:t>economici</a:t>
            </a:r>
            <a:r>
              <a:rPr lang="en-US" sz="2400" dirty="0" smtClean="0"/>
              <a:t>.</a:t>
            </a:r>
          </a:p>
          <a:p>
            <a:pPr marL="0" indent="0"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Crearea</a:t>
            </a:r>
            <a:r>
              <a:rPr lang="en-US" sz="2400" dirty="0" smtClean="0"/>
              <a:t> de </a:t>
            </a:r>
            <a:r>
              <a:rPr lang="en-US" sz="2400" dirty="0" err="1" smtClean="0"/>
              <a:t>retele</a:t>
            </a:r>
            <a:r>
              <a:rPr lang="en-US" sz="2400" dirty="0" smtClean="0"/>
              <a:t> de SES  / </a:t>
            </a:r>
            <a:r>
              <a:rPr lang="en-US" sz="2400" dirty="0" err="1" smtClean="0"/>
              <a:t>cooperarea</a:t>
            </a:r>
            <a:r>
              <a:rPr lang="en-US" sz="2400" dirty="0" smtClean="0"/>
              <a:t> </a:t>
            </a:r>
            <a:r>
              <a:rPr lang="en-US" sz="2400" dirty="0" err="1" smtClean="0"/>
              <a:t>intre</a:t>
            </a:r>
            <a:r>
              <a:rPr lang="en-US" sz="2400" dirty="0" smtClean="0"/>
              <a:t> </a:t>
            </a:r>
            <a:r>
              <a:rPr lang="en-US" sz="2400" dirty="0" err="1" smtClean="0"/>
              <a:t>SESuri</a:t>
            </a:r>
            <a:r>
              <a:rPr lang="en-US" sz="2400" dirty="0" smtClean="0"/>
              <a:t> </a:t>
            </a:r>
            <a:r>
              <a:rPr lang="en-US" sz="2400" dirty="0" err="1" smtClean="0"/>
              <a:t>similare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complementare</a:t>
            </a:r>
            <a:r>
              <a:rPr lang="en-US" sz="2400" dirty="0" smtClean="0"/>
              <a:t>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354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263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CONFERINȚĂ DE LANSARE 25 Februarie 2015</dc:title>
  <dc:creator>Roxana</dc:creator>
  <cp:lastModifiedBy>Roxana</cp:lastModifiedBy>
  <cp:revision>39</cp:revision>
  <cp:lastPrinted>2015-12-10T13:08:26Z</cp:lastPrinted>
  <dcterms:created xsi:type="dcterms:W3CDTF">2006-08-16T00:00:00Z</dcterms:created>
  <dcterms:modified xsi:type="dcterms:W3CDTF">2015-12-10T13:09:52Z</dcterms:modified>
</cp:coreProperties>
</file>